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78" y="-10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fr-FR" sz="4400" b="0" strike="noStrike" spc="-1">
                <a:latin typeface="Arial"/>
              </a:rPr>
              <a:t>Click to move the slide</a:t>
            </a:r>
          </a:p>
        </p:txBody>
      </p:sp>
      <p:sp>
        <p:nvSpPr>
          <p:cNvPr id="199"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Click to edit the notes format</a:t>
            </a:r>
          </a:p>
        </p:txBody>
      </p:sp>
      <p:sp>
        <p:nvSpPr>
          <p:cNvPr id="200"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201"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202"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203" name="PlaceHolder 6"/>
          <p:cNvSpPr>
            <a:spLocks noGrp="1"/>
          </p:cNvSpPr>
          <p:nvPr>
            <p:ph type="sldNum"/>
          </p:nvPr>
        </p:nvSpPr>
        <p:spPr>
          <a:xfrm>
            <a:off x="4278960" y="10157400"/>
            <a:ext cx="3280680" cy="534240"/>
          </a:xfrm>
          <a:prstGeom prst="rect">
            <a:avLst/>
          </a:prstGeom>
        </p:spPr>
        <p:txBody>
          <a:bodyPr lIns="0" tIns="0" rIns="0" bIns="0" anchor="b"/>
          <a:lstStyle/>
          <a:p>
            <a:pPr algn="r"/>
            <a:fld id="{1C12C8B9-5B5E-449E-B18D-C36F0E8E69FF}" type="slidenum">
              <a:rPr lang="fr-FR" sz="1400" b="0" strike="noStrike" spc="-1">
                <a:latin typeface="Times New Roman"/>
              </a:rPr>
              <a:pPr algn="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noRot="1" noChangeAspect="1"/>
          </p:cNvSpPr>
          <p:nvPr>
            <p:ph type="sldImg"/>
          </p:nvPr>
        </p:nvSpPr>
        <p:spPr>
          <a:xfrm>
            <a:off x="380880" y="685800"/>
            <a:ext cx="6094440" cy="3427560"/>
          </a:xfrm>
          <a:prstGeom prst="rect">
            <a:avLst/>
          </a:prstGeom>
        </p:spPr>
      </p:sp>
      <p:sp>
        <p:nvSpPr>
          <p:cNvPr id="426" name="PlaceHolder 2"/>
          <p:cNvSpPr>
            <a:spLocks noGrp="1"/>
          </p:cNvSpPr>
          <p:nvPr>
            <p:ph type="body"/>
          </p:nvPr>
        </p:nvSpPr>
        <p:spPr>
          <a:xfrm>
            <a:off x="685800" y="4343400"/>
            <a:ext cx="5484960" cy="4113360"/>
          </a:xfrm>
          <a:prstGeom prst="rect">
            <a:avLst/>
          </a:prstGeom>
        </p:spPr>
        <p:txBody>
          <a:bodyPr lIns="0" tIns="0" rIns="0" bIns="0"/>
          <a:lstStyle/>
          <a:p>
            <a:endParaRPr lang="fr-FR" sz="2000" b="0" strike="noStrike" spc="-1">
              <a:latin typeface="Arial"/>
            </a:endParaRPr>
          </a:p>
        </p:txBody>
      </p:sp>
      <p:sp>
        <p:nvSpPr>
          <p:cNvPr id="427"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ECB204E-71D1-4CB4-83F5-203555E85364}" type="slidenum">
              <a:rPr lang="fr-FR" sz="1200" b="0" strike="noStrike" spc="-1">
                <a:solidFill>
                  <a:srgbClr val="000000"/>
                </a:solidFill>
                <a:latin typeface="+mn-lt"/>
                <a:ea typeface="+mn-ea"/>
              </a:rPr>
              <a:pPr algn="r">
                <a:lnSpc>
                  <a:spcPct val="100000"/>
                </a:lnSpc>
              </a:pPr>
              <a:t>1</a:t>
            </a:fld>
            <a:endParaRPr lang="fr-FR"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PlaceHolder 1"/>
          <p:cNvSpPr>
            <a:spLocks noGrp="1" noRot="1" noChangeAspect="1"/>
          </p:cNvSpPr>
          <p:nvPr>
            <p:ph type="sldImg"/>
          </p:nvPr>
        </p:nvSpPr>
        <p:spPr>
          <a:xfrm>
            <a:off x="380880" y="685800"/>
            <a:ext cx="6094800" cy="3427920"/>
          </a:xfrm>
          <a:prstGeom prst="rect">
            <a:avLst/>
          </a:prstGeom>
        </p:spPr>
      </p:sp>
      <p:sp>
        <p:nvSpPr>
          <p:cNvPr id="453"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54"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FC81D0E-E1F4-4C7B-BDC8-A53EB1CBB06F}" type="slidenum">
              <a:rPr lang="fr-FR" sz="1200" b="0" strike="noStrike" spc="-1">
                <a:solidFill>
                  <a:srgbClr val="000000"/>
                </a:solidFill>
                <a:latin typeface="+mn-lt"/>
                <a:ea typeface="+mn-ea"/>
              </a:rPr>
              <a:pPr algn="r">
                <a:lnSpc>
                  <a:spcPct val="100000"/>
                </a:lnSpc>
              </a:pPr>
              <a:t>10</a:t>
            </a:fld>
            <a:endParaRPr lang="fr-FR"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noRot="1" noChangeAspect="1"/>
          </p:cNvSpPr>
          <p:nvPr>
            <p:ph type="sldImg"/>
          </p:nvPr>
        </p:nvSpPr>
        <p:spPr>
          <a:xfrm>
            <a:off x="380880" y="685800"/>
            <a:ext cx="6094800" cy="3427920"/>
          </a:xfrm>
          <a:prstGeom prst="rect">
            <a:avLst/>
          </a:prstGeom>
        </p:spPr>
      </p:sp>
      <p:sp>
        <p:nvSpPr>
          <p:cNvPr id="456"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57"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9FDD4EE-0FBF-4E3A-B39A-F354DD0FDDD1}" type="slidenum">
              <a:rPr lang="fr-FR" sz="1200" b="0" strike="noStrike" spc="-1">
                <a:solidFill>
                  <a:srgbClr val="000000"/>
                </a:solidFill>
                <a:latin typeface="+mn-lt"/>
                <a:ea typeface="+mn-ea"/>
              </a:rPr>
              <a:pPr algn="r">
                <a:lnSpc>
                  <a:spcPct val="100000"/>
                </a:lnSpc>
              </a:pPr>
              <a:t>11</a:t>
            </a:fld>
            <a:endParaRPr lang="fr-FR"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noRot="1" noChangeAspect="1"/>
          </p:cNvSpPr>
          <p:nvPr>
            <p:ph type="sldImg"/>
          </p:nvPr>
        </p:nvSpPr>
        <p:spPr>
          <a:xfrm>
            <a:off x="380880" y="685800"/>
            <a:ext cx="6094800" cy="3427920"/>
          </a:xfrm>
          <a:prstGeom prst="rect">
            <a:avLst/>
          </a:prstGeom>
        </p:spPr>
      </p:sp>
      <p:sp>
        <p:nvSpPr>
          <p:cNvPr id="459"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60"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F43755F-6F6E-460C-ABF8-10C5402361E1}" type="slidenum">
              <a:rPr lang="fr-FR" sz="1200" b="0" strike="noStrike" spc="-1">
                <a:solidFill>
                  <a:srgbClr val="000000"/>
                </a:solidFill>
                <a:latin typeface="+mn-lt"/>
                <a:ea typeface="+mn-ea"/>
              </a:rPr>
              <a:pPr algn="r">
                <a:lnSpc>
                  <a:spcPct val="100000"/>
                </a:lnSpc>
              </a:pPr>
              <a:t>12</a:t>
            </a:fld>
            <a:endParaRPr lang="fr-FR"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380880" y="685800"/>
            <a:ext cx="6094800" cy="3427920"/>
          </a:xfrm>
          <a:prstGeom prst="rect">
            <a:avLst/>
          </a:prstGeom>
        </p:spPr>
      </p:sp>
      <p:sp>
        <p:nvSpPr>
          <p:cNvPr id="462"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63"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412275B-5B89-4215-B274-4ED3F3EAE90E}" type="slidenum">
              <a:rPr lang="fr-FR" sz="1200" b="0" strike="noStrike" spc="-1">
                <a:solidFill>
                  <a:srgbClr val="000000"/>
                </a:solidFill>
                <a:latin typeface="+mn-lt"/>
                <a:ea typeface="+mn-ea"/>
              </a:rPr>
              <a:pPr algn="r">
                <a:lnSpc>
                  <a:spcPct val="100000"/>
                </a:lnSpc>
              </a:pPr>
              <a:t>13</a:t>
            </a:fld>
            <a:endParaRPr lang="fr-FR"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noRot="1" noChangeAspect="1"/>
          </p:cNvSpPr>
          <p:nvPr>
            <p:ph type="sldImg"/>
          </p:nvPr>
        </p:nvSpPr>
        <p:spPr>
          <a:xfrm>
            <a:off x="380880" y="685800"/>
            <a:ext cx="6094800" cy="3427920"/>
          </a:xfrm>
          <a:prstGeom prst="rect">
            <a:avLst/>
          </a:prstGeom>
        </p:spPr>
      </p:sp>
      <p:sp>
        <p:nvSpPr>
          <p:cNvPr id="465"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66"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B174451-E1DB-4206-992E-DD61B0DA2492}" type="slidenum">
              <a:rPr lang="fr-FR" sz="1200" b="0" strike="noStrike" spc="-1">
                <a:solidFill>
                  <a:srgbClr val="000000"/>
                </a:solidFill>
                <a:latin typeface="+mn-lt"/>
                <a:ea typeface="+mn-ea"/>
              </a:rPr>
              <a:pPr algn="r">
                <a:lnSpc>
                  <a:spcPct val="100000"/>
                </a:lnSpc>
              </a:pPr>
              <a:t>14</a:t>
            </a:fld>
            <a:endParaRPr lang="fr-FR"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noRot="1" noChangeAspect="1"/>
          </p:cNvSpPr>
          <p:nvPr>
            <p:ph type="sldImg"/>
          </p:nvPr>
        </p:nvSpPr>
        <p:spPr>
          <a:xfrm>
            <a:off x="380880" y="685800"/>
            <a:ext cx="6094800" cy="3427920"/>
          </a:xfrm>
          <a:prstGeom prst="rect">
            <a:avLst/>
          </a:prstGeom>
        </p:spPr>
      </p:sp>
      <p:sp>
        <p:nvSpPr>
          <p:cNvPr id="468"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69"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18A844D-E8D6-407C-A126-F66A05C2BB9C}" type="slidenum">
              <a:rPr lang="fr-FR" sz="1200" b="0" strike="noStrike" spc="-1">
                <a:solidFill>
                  <a:srgbClr val="000000"/>
                </a:solidFill>
                <a:latin typeface="+mn-lt"/>
                <a:ea typeface="+mn-ea"/>
              </a:rPr>
              <a:pPr algn="r">
                <a:lnSpc>
                  <a:spcPct val="100000"/>
                </a:lnSpc>
              </a:pPr>
              <a:t>15</a:t>
            </a:fld>
            <a:endParaRPr lang="fr-FR"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noRot="1" noChangeAspect="1"/>
          </p:cNvSpPr>
          <p:nvPr>
            <p:ph type="sldImg"/>
          </p:nvPr>
        </p:nvSpPr>
        <p:spPr>
          <a:xfrm>
            <a:off x="380880" y="685800"/>
            <a:ext cx="6094800" cy="3427920"/>
          </a:xfrm>
          <a:prstGeom prst="rect">
            <a:avLst/>
          </a:prstGeom>
        </p:spPr>
      </p:sp>
      <p:sp>
        <p:nvSpPr>
          <p:cNvPr id="471"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72"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8518679-9FA0-4074-A0BF-FAA557CC82BA}" type="slidenum">
              <a:rPr lang="fr-FR" sz="1200" b="0" strike="noStrike" spc="-1">
                <a:solidFill>
                  <a:srgbClr val="000000"/>
                </a:solidFill>
                <a:latin typeface="+mn-lt"/>
                <a:ea typeface="+mn-ea"/>
              </a:rPr>
              <a:pPr algn="r">
                <a:lnSpc>
                  <a:spcPct val="100000"/>
                </a:lnSpc>
              </a:pPr>
              <a:t>16</a:t>
            </a:fld>
            <a:endParaRPr lang="fr-FR"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PlaceHolder 1"/>
          <p:cNvSpPr>
            <a:spLocks noGrp="1" noRot="1" noChangeAspect="1"/>
          </p:cNvSpPr>
          <p:nvPr>
            <p:ph type="sldImg"/>
          </p:nvPr>
        </p:nvSpPr>
        <p:spPr>
          <a:xfrm>
            <a:off x="380880" y="685800"/>
            <a:ext cx="6094800" cy="3427920"/>
          </a:xfrm>
          <a:prstGeom prst="rect">
            <a:avLst/>
          </a:prstGeom>
        </p:spPr>
      </p:sp>
      <p:sp>
        <p:nvSpPr>
          <p:cNvPr id="474"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75"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2B502AF-0D17-4EE0-801F-B8FD133C5D24}" type="slidenum">
              <a:rPr lang="fr-FR" sz="1200" b="0" strike="noStrike" spc="-1">
                <a:solidFill>
                  <a:srgbClr val="000000"/>
                </a:solidFill>
                <a:latin typeface="+mn-lt"/>
                <a:ea typeface="+mn-ea"/>
              </a:rPr>
              <a:pPr algn="r">
                <a:lnSpc>
                  <a:spcPct val="100000"/>
                </a:lnSpc>
              </a:pPr>
              <a:t>17</a:t>
            </a:fld>
            <a:endParaRPr lang="fr-FR"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noRot="1" noChangeAspect="1"/>
          </p:cNvSpPr>
          <p:nvPr>
            <p:ph type="sldImg"/>
          </p:nvPr>
        </p:nvSpPr>
        <p:spPr>
          <a:xfrm>
            <a:off x="380880" y="685800"/>
            <a:ext cx="6094800" cy="3427920"/>
          </a:xfrm>
          <a:prstGeom prst="rect">
            <a:avLst/>
          </a:prstGeom>
        </p:spPr>
      </p:sp>
      <p:sp>
        <p:nvSpPr>
          <p:cNvPr id="477"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78"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478A3FF-B496-4F41-BF4A-65D9C45E5540}" type="slidenum">
              <a:rPr lang="fr-FR" sz="1200" b="0" strike="noStrike" spc="-1">
                <a:solidFill>
                  <a:srgbClr val="000000"/>
                </a:solidFill>
                <a:latin typeface="+mn-lt"/>
                <a:ea typeface="+mn-ea"/>
              </a:rPr>
              <a:pPr algn="r">
                <a:lnSpc>
                  <a:spcPct val="100000"/>
                </a:lnSpc>
              </a:pPr>
              <a:t>18</a:t>
            </a:fld>
            <a:endParaRPr lang="fr-FR"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PlaceHolder 1"/>
          <p:cNvSpPr>
            <a:spLocks noGrp="1" noRot="1" noChangeAspect="1"/>
          </p:cNvSpPr>
          <p:nvPr>
            <p:ph type="sldImg"/>
          </p:nvPr>
        </p:nvSpPr>
        <p:spPr>
          <a:xfrm>
            <a:off x="380880" y="685800"/>
            <a:ext cx="6094800" cy="3427920"/>
          </a:xfrm>
          <a:prstGeom prst="rect">
            <a:avLst/>
          </a:prstGeom>
        </p:spPr>
      </p:sp>
      <p:sp>
        <p:nvSpPr>
          <p:cNvPr id="480"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81"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E210C33-459E-44E3-A9A4-8EFDEC9293F8}" type="slidenum">
              <a:rPr lang="fr-FR" sz="1200" b="0" strike="noStrike" spc="-1">
                <a:solidFill>
                  <a:srgbClr val="000000"/>
                </a:solidFill>
                <a:latin typeface="+mn-lt"/>
                <a:ea typeface="+mn-ea"/>
              </a:rPr>
              <a:pPr algn="r">
                <a:lnSpc>
                  <a:spcPct val="100000"/>
                </a:lnSpc>
              </a:pPr>
              <a:t>19</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noRot="1" noChangeAspect="1"/>
          </p:cNvSpPr>
          <p:nvPr>
            <p:ph type="sldImg"/>
          </p:nvPr>
        </p:nvSpPr>
        <p:spPr>
          <a:xfrm>
            <a:off x="380880" y="685800"/>
            <a:ext cx="6094800" cy="3427920"/>
          </a:xfrm>
          <a:prstGeom prst="rect">
            <a:avLst/>
          </a:prstGeom>
        </p:spPr>
      </p:sp>
      <p:sp>
        <p:nvSpPr>
          <p:cNvPr id="429"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30"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2CED926-D57E-4603-BD90-59D1DCB81EE6}" type="slidenum">
              <a:rPr lang="fr-FR" sz="1200" b="0" strike="noStrike" spc="-1">
                <a:solidFill>
                  <a:srgbClr val="000000"/>
                </a:solidFill>
                <a:latin typeface="+mn-lt"/>
                <a:ea typeface="+mn-ea"/>
              </a:rPr>
              <a:pPr algn="r">
                <a:lnSpc>
                  <a:spcPct val="100000"/>
                </a:lnSpc>
              </a:pPr>
              <a:t>2</a:t>
            </a:fld>
            <a:endParaRPr lang="fr-FR"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noRot="1" noChangeAspect="1"/>
          </p:cNvSpPr>
          <p:nvPr>
            <p:ph type="sldImg"/>
          </p:nvPr>
        </p:nvSpPr>
        <p:spPr>
          <a:xfrm>
            <a:off x="380880" y="685800"/>
            <a:ext cx="6094800" cy="3427920"/>
          </a:xfrm>
          <a:prstGeom prst="rect">
            <a:avLst/>
          </a:prstGeom>
        </p:spPr>
      </p:sp>
      <p:sp>
        <p:nvSpPr>
          <p:cNvPr id="483"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84"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D027DF3-D36F-43DF-8C01-713C202F62CF}" type="slidenum">
              <a:rPr lang="fr-FR" sz="1200" b="0" strike="noStrike" spc="-1">
                <a:solidFill>
                  <a:srgbClr val="000000"/>
                </a:solidFill>
                <a:latin typeface="+mn-lt"/>
                <a:ea typeface="+mn-ea"/>
              </a:rPr>
              <a:pPr algn="r">
                <a:lnSpc>
                  <a:spcPct val="100000"/>
                </a:lnSpc>
              </a:pPr>
              <a:t>20</a:t>
            </a:fld>
            <a:endParaRPr lang="fr-FR"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PlaceHolder 1"/>
          <p:cNvSpPr>
            <a:spLocks noGrp="1" noRot="1" noChangeAspect="1"/>
          </p:cNvSpPr>
          <p:nvPr>
            <p:ph type="sldImg"/>
          </p:nvPr>
        </p:nvSpPr>
        <p:spPr>
          <a:xfrm>
            <a:off x="380880" y="685800"/>
            <a:ext cx="6094800" cy="3427920"/>
          </a:xfrm>
          <a:prstGeom prst="rect">
            <a:avLst/>
          </a:prstGeom>
        </p:spPr>
      </p:sp>
      <p:sp>
        <p:nvSpPr>
          <p:cNvPr id="486"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87"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65B4EDB-E9FE-41B0-B2D2-CA6E08C2E74A}" type="slidenum">
              <a:rPr lang="fr-FR" sz="1200" b="0" strike="noStrike" spc="-1">
                <a:solidFill>
                  <a:srgbClr val="000000"/>
                </a:solidFill>
                <a:latin typeface="+mn-lt"/>
                <a:ea typeface="+mn-ea"/>
              </a:rPr>
              <a:pPr algn="r">
                <a:lnSpc>
                  <a:spcPct val="100000"/>
                </a:lnSpc>
              </a:pPr>
              <a:t>21</a:t>
            </a:fld>
            <a:endParaRPr lang="fr-FR"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noRot="1" noChangeAspect="1"/>
          </p:cNvSpPr>
          <p:nvPr>
            <p:ph type="sldImg"/>
          </p:nvPr>
        </p:nvSpPr>
        <p:spPr>
          <a:xfrm>
            <a:off x="380880" y="685800"/>
            <a:ext cx="6094800" cy="3427920"/>
          </a:xfrm>
          <a:prstGeom prst="rect">
            <a:avLst/>
          </a:prstGeom>
        </p:spPr>
      </p:sp>
      <p:sp>
        <p:nvSpPr>
          <p:cNvPr id="489"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90"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CC15C8B-4C6C-4CAB-B83B-CDC13B1C5BFB}" type="slidenum">
              <a:rPr lang="fr-FR" sz="1200" b="0" strike="noStrike" spc="-1">
                <a:solidFill>
                  <a:srgbClr val="000000"/>
                </a:solidFill>
                <a:latin typeface="+mn-lt"/>
                <a:ea typeface="+mn-ea"/>
              </a:rPr>
              <a:pPr algn="r">
                <a:lnSpc>
                  <a:spcPct val="100000"/>
                </a:lnSpc>
              </a:pPr>
              <a:t>22</a:t>
            </a:fld>
            <a:endParaRPr lang="fr-FR"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noRot="1" noChangeAspect="1"/>
          </p:cNvSpPr>
          <p:nvPr>
            <p:ph type="sldImg"/>
          </p:nvPr>
        </p:nvSpPr>
        <p:spPr>
          <a:xfrm>
            <a:off x="380880" y="685800"/>
            <a:ext cx="6094800" cy="3427920"/>
          </a:xfrm>
          <a:prstGeom prst="rect">
            <a:avLst/>
          </a:prstGeom>
        </p:spPr>
      </p:sp>
      <p:sp>
        <p:nvSpPr>
          <p:cNvPr id="492"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93"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603CB1B-786C-4F2F-86DC-CBD490397527}" type="slidenum">
              <a:rPr lang="fr-FR" sz="1200" b="0" strike="noStrike" spc="-1">
                <a:solidFill>
                  <a:srgbClr val="000000"/>
                </a:solidFill>
                <a:latin typeface="+mn-lt"/>
                <a:ea typeface="+mn-ea"/>
              </a:rPr>
              <a:pPr algn="r">
                <a:lnSpc>
                  <a:spcPct val="100000"/>
                </a:lnSpc>
              </a:pPr>
              <a:t>23</a:t>
            </a:fld>
            <a:endParaRPr lang="fr-FR"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noRot="1" noChangeAspect="1"/>
          </p:cNvSpPr>
          <p:nvPr>
            <p:ph type="sldImg"/>
          </p:nvPr>
        </p:nvSpPr>
        <p:spPr>
          <a:xfrm>
            <a:off x="380880" y="685800"/>
            <a:ext cx="6094800" cy="3427920"/>
          </a:xfrm>
          <a:prstGeom prst="rect">
            <a:avLst/>
          </a:prstGeom>
        </p:spPr>
      </p:sp>
      <p:sp>
        <p:nvSpPr>
          <p:cNvPr id="495"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96"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D948CD3-4EDE-4997-AF8D-B8120C86D14C}" type="slidenum">
              <a:rPr lang="fr-FR" sz="1200" b="0" strike="noStrike" spc="-1">
                <a:solidFill>
                  <a:srgbClr val="000000"/>
                </a:solidFill>
                <a:latin typeface="+mn-lt"/>
                <a:ea typeface="+mn-ea"/>
              </a:rPr>
              <a:pPr algn="r">
                <a:lnSpc>
                  <a:spcPct val="100000"/>
                </a:lnSpc>
              </a:pPr>
              <a:t>24</a:t>
            </a:fld>
            <a:endParaRPr lang="fr-FR"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noRot="1" noChangeAspect="1"/>
          </p:cNvSpPr>
          <p:nvPr>
            <p:ph type="sldImg"/>
          </p:nvPr>
        </p:nvSpPr>
        <p:spPr>
          <a:xfrm>
            <a:off x="380880" y="685800"/>
            <a:ext cx="6094800" cy="3427920"/>
          </a:xfrm>
          <a:prstGeom prst="rect">
            <a:avLst/>
          </a:prstGeom>
        </p:spPr>
      </p:sp>
      <p:sp>
        <p:nvSpPr>
          <p:cNvPr id="498"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99"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00E9FB2-C203-4386-8885-1BD91C3ADDAC}" type="slidenum">
              <a:rPr lang="fr-FR" sz="1200" b="0" strike="noStrike" spc="-1">
                <a:solidFill>
                  <a:srgbClr val="000000"/>
                </a:solidFill>
                <a:latin typeface="+mn-lt"/>
                <a:ea typeface="+mn-ea"/>
              </a:rPr>
              <a:pPr algn="r">
                <a:lnSpc>
                  <a:spcPct val="100000"/>
                </a:lnSpc>
              </a:pPr>
              <a:t>25</a:t>
            </a:fld>
            <a:endParaRPr lang="fr-FR"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380880" y="685800"/>
            <a:ext cx="6094800" cy="3427920"/>
          </a:xfrm>
          <a:prstGeom prst="rect">
            <a:avLst/>
          </a:prstGeom>
        </p:spPr>
      </p:sp>
      <p:sp>
        <p:nvSpPr>
          <p:cNvPr id="501"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502"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E320BB3-65A2-4796-ABA1-E967F2603965}" type="slidenum">
              <a:rPr lang="fr-FR" sz="1200" b="0" strike="noStrike" spc="-1">
                <a:solidFill>
                  <a:srgbClr val="000000"/>
                </a:solidFill>
                <a:latin typeface="+mn-lt"/>
                <a:ea typeface="+mn-ea"/>
              </a:rPr>
              <a:pPr algn="r">
                <a:lnSpc>
                  <a:spcPct val="100000"/>
                </a:lnSpc>
              </a:pPr>
              <a:t>26</a:t>
            </a:fld>
            <a:endParaRPr lang="fr-FR"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1"/>
          <p:cNvSpPr>
            <a:spLocks noGrp="1" noRot="1" noChangeAspect="1"/>
          </p:cNvSpPr>
          <p:nvPr>
            <p:ph type="sldImg"/>
          </p:nvPr>
        </p:nvSpPr>
        <p:spPr>
          <a:xfrm>
            <a:off x="380880" y="685800"/>
            <a:ext cx="6094800" cy="3427920"/>
          </a:xfrm>
          <a:prstGeom prst="rect">
            <a:avLst/>
          </a:prstGeom>
        </p:spPr>
      </p:sp>
      <p:sp>
        <p:nvSpPr>
          <p:cNvPr id="504"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505"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53EF58C-529D-4FA9-868E-7C574742FE5F}" type="slidenum">
              <a:rPr lang="fr-FR" sz="1200" b="0" strike="noStrike" spc="-1">
                <a:solidFill>
                  <a:srgbClr val="000000"/>
                </a:solidFill>
                <a:latin typeface="+mn-lt"/>
                <a:ea typeface="+mn-ea"/>
              </a:rPr>
              <a:pPr algn="r">
                <a:lnSpc>
                  <a:spcPct val="100000"/>
                </a:lnSpc>
              </a:pPr>
              <a:t>27</a:t>
            </a:fld>
            <a:endParaRPr lang="fr-FR"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noRot="1" noChangeAspect="1"/>
          </p:cNvSpPr>
          <p:nvPr>
            <p:ph type="sldImg"/>
          </p:nvPr>
        </p:nvSpPr>
        <p:spPr>
          <a:xfrm>
            <a:off x="380880" y="685800"/>
            <a:ext cx="6094800" cy="3427920"/>
          </a:xfrm>
          <a:prstGeom prst="rect">
            <a:avLst/>
          </a:prstGeom>
        </p:spPr>
      </p:sp>
      <p:sp>
        <p:nvSpPr>
          <p:cNvPr id="507"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508"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EFA750D-0412-46E5-BF9B-9EEF373E6D53}" type="slidenum">
              <a:rPr lang="fr-FR" sz="1200" b="0" strike="noStrike" spc="-1">
                <a:solidFill>
                  <a:srgbClr val="000000"/>
                </a:solidFill>
                <a:latin typeface="+mn-lt"/>
                <a:ea typeface="+mn-ea"/>
              </a:rPr>
              <a:pPr algn="r">
                <a:lnSpc>
                  <a:spcPct val="100000"/>
                </a:lnSpc>
              </a:pPr>
              <a:t>28</a:t>
            </a:fld>
            <a:endParaRPr lang="fr-FR"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noRot="1" noChangeAspect="1"/>
          </p:cNvSpPr>
          <p:nvPr>
            <p:ph type="sldImg"/>
          </p:nvPr>
        </p:nvSpPr>
        <p:spPr>
          <a:xfrm>
            <a:off x="380880" y="685800"/>
            <a:ext cx="6094800" cy="3427920"/>
          </a:xfrm>
          <a:prstGeom prst="rect">
            <a:avLst/>
          </a:prstGeom>
        </p:spPr>
      </p:sp>
      <p:sp>
        <p:nvSpPr>
          <p:cNvPr id="432"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33"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D5EDEEA-2F9F-479E-B37C-A9BC096D7C69}" type="slidenum">
              <a:rPr lang="fr-FR" sz="1200" b="0" strike="noStrike" spc="-1">
                <a:solidFill>
                  <a:srgbClr val="000000"/>
                </a:solidFill>
                <a:latin typeface="+mn-lt"/>
                <a:ea typeface="+mn-ea"/>
              </a:rPr>
              <a:pPr algn="r">
                <a:lnSpc>
                  <a:spcPct val="100000"/>
                </a:lnSpc>
              </a:pPr>
              <a:t>3</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380880" y="685800"/>
            <a:ext cx="6094800" cy="3427920"/>
          </a:xfrm>
          <a:prstGeom prst="rect">
            <a:avLst/>
          </a:prstGeom>
        </p:spPr>
      </p:sp>
      <p:sp>
        <p:nvSpPr>
          <p:cNvPr id="435"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36"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908FFD1-13C5-4B48-84AB-D46F44676184}" type="slidenum">
              <a:rPr lang="fr-FR" sz="1200" b="0" strike="noStrike" spc="-1">
                <a:solidFill>
                  <a:srgbClr val="000000"/>
                </a:solidFill>
                <a:latin typeface="+mn-lt"/>
                <a:ea typeface="+mn-ea"/>
              </a:rPr>
              <a:pPr algn="r">
                <a:lnSpc>
                  <a:spcPct val="100000"/>
                </a:lnSpc>
              </a:pPr>
              <a:t>4</a:t>
            </a:fld>
            <a:endParaRPr lang="fr-FR"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noRot="1" noChangeAspect="1"/>
          </p:cNvSpPr>
          <p:nvPr>
            <p:ph type="sldImg"/>
          </p:nvPr>
        </p:nvSpPr>
        <p:spPr>
          <a:xfrm>
            <a:off x="380880" y="685800"/>
            <a:ext cx="6094800" cy="3427920"/>
          </a:xfrm>
          <a:prstGeom prst="rect">
            <a:avLst/>
          </a:prstGeom>
        </p:spPr>
      </p:sp>
      <p:sp>
        <p:nvSpPr>
          <p:cNvPr id="438"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39"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6DD0EB9-7620-4B03-B5D8-5AFD0242AF74}" type="slidenum">
              <a:rPr lang="fr-FR" sz="1200" b="0" strike="noStrike" spc="-1">
                <a:solidFill>
                  <a:srgbClr val="000000"/>
                </a:solidFill>
                <a:latin typeface="+mn-lt"/>
                <a:ea typeface="+mn-ea"/>
              </a:rPr>
              <a:pPr algn="r">
                <a:lnSpc>
                  <a:spcPct val="100000"/>
                </a:lnSpc>
              </a:pPr>
              <a:t>5</a:t>
            </a:fld>
            <a:endParaRPr lang="fr-FR"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PlaceHolder 1"/>
          <p:cNvSpPr>
            <a:spLocks noGrp="1" noRot="1" noChangeAspect="1"/>
          </p:cNvSpPr>
          <p:nvPr>
            <p:ph type="sldImg"/>
          </p:nvPr>
        </p:nvSpPr>
        <p:spPr>
          <a:xfrm>
            <a:off x="380880" y="685800"/>
            <a:ext cx="6094800" cy="3427920"/>
          </a:xfrm>
          <a:prstGeom prst="rect">
            <a:avLst/>
          </a:prstGeom>
        </p:spPr>
      </p:sp>
      <p:sp>
        <p:nvSpPr>
          <p:cNvPr id="441"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42"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323CEAA-8317-4167-B714-0FC2A56D1767}" type="slidenum">
              <a:rPr lang="fr-FR" sz="1200" b="0" strike="noStrike" spc="-1">
                <a:solidFill>
                  <a:srgbClr val="000000"/>
                </a:solidFill>
                <a:latin typeface="+mn-lt"/>
                <a:ea typeface="+mn-ea"/>
              </a:rPr>
              <a:pPr algn="r">
                <a:lnSpc>
                  <a:spcPct val="100000"/>
                </a:lnSpc>
              </a:pPr>
              <a:t>6</a:t>
            </a:fld>
            <a:endParaRPr lang="fr-FR"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noRot="1" noChangeAspect="1"/>
          </p:cNvSpPr>
          <p:nvPr>
            <p:ph type="sldImg"/>
          </p:nvPr>
        </p:nvSpPr>
        <p:spPr>
          <a:xfrm>
            <a:off x="380880" y="685800"/>
            <a:ext cx="6094800" cy="3427920"/>
          </a:xfrm>
          <a:prstGeom prst="rect">
            <a:avLst/>
          </a:prstGeom>
        </p:spPr>
      </p:sp>
      <p:sp>
        <p:nvSpPr>
          <p:cNvPr id="444"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45"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B39102C-8AD1-4E5C-B19A-85B200F71550}" type="slidenum">
              <a:rPr lang="fr-FR" sz="1200" b="0" strike="noStrike" spc="-1">
                <a:solidFill>
                  <a:srgbClr val="000000"/>
                </a:solidFill>
                <a:latin typeface="+mn-lt"/>
                <a:ea typeface="+mn-ea"/>
              </a:rPr>
              <a:pPr algn="r">
                <a:lnSpc>
                  <a:spcPct val="100000"/>
                </a:lnSpc>
              </a:pPr>
              <a:t>7</a:t>
            </a:fld>
            <a:endParaRPr lang="fr-FR"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noRot="1" noChangeAspect="1"/>
          </p:cNvSpPr>
          <p:nvPr>
            <p:ph type="sldImg"/>
          </p:nvPr>
        </p:nvSpPr>
        <p:spPr>
          <a:xfrm>
            <a:off x="380880" y="685800"/>
            <a:ext cx="6094800" cy="3427920"/>
          </a:xfrm>
          <a:prstGeom prst="rect">
            <a:avLst/>
          </a:prstGeom>
        </p:spPr>
      </p:sp>
      <p:sp>
        <p:nvSpPr>
          <p:cNvPr id="447"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48"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0B51E2D-72C2-45D7-BEA2-683C8F964277}" type="slidenum">
              <a:rPr lang="fr-FR" sz="1200" b="0" strike="noStrike" spc="-1">
                <a:solidFill>
                  <a:srgbClr val="000000"/>
                </a:solidFill>
                <a:latin typeface="+mn-lt"/>
                <a:ea typeface="+mn-ea"/>
              </a:rPr>
              <a:pPr algn="r">
                <a:lnSpc>
                  <a:spcPct val="100000"/>
                </a:lnSpc>
              </a:pPr>
              <a:t>8</a:t>
            </a:fld>
            <a:endParaRPr lang="fr-FR"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noRot="1" noChangeAspect="1"/>
          </p:cNvSpPr>
          <p:nvPr>
            <p:ph type="sldImg"/>
          </p:nvPr>
        </p:nvSpPr>
        <p:spPr>
          <a:xfrm>
            <a:off x="380880" y="685800"/>
            <a:ext cx="6094800" cy="3427920"/>
          </a:xfrm>
          <a:prstGeom prst="rect">
            <a:avLst/>
          </a:prstGeom>
        </p:spPr>
      </p:sp>
      <p:sp>
        <p:nvSpPr>
          <p:cNvPr id="450" name="PlaceHolder 2"/>
          <p:cNvSpPr>
            <a:spLocks noGrp="1"/>
          </p:cNvSpPr>
          <p:nvPr>
            <p:ph type="body"/>
          </p:nvPr>
        </p:nvSpPr>
        <p:spPr>
          <a:xfrm>
            <a:off x="685800" y="4343400"/>
            <a:ext cx="5485320" cy="4113720"/>
          </a:xfrm>
          <a:prstGeom prst="rect">
            <a:avLst/>
          </a:prstGeom>
        </p:spPr>
        <p:txBody>
          <a:bodyPr lIns="0" tIns="0" rIns="0" bIns="0"/>
          <a:lstStyle/>
          <a:p>
            <a:endParaRPr lang="fr-FR" sz="2000" b="0" strike="noStrike" spc="-1">
              <a:latin typeface="Arial"/>
            </a:endParaRPr>
          </a:p>
        </p:txBody>
      </p:sp>
      <p:sp>
        <p:nvSpPr>
          <p:cNvPr id="451"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22E2107-B1F7-433B-BA09-7A8DC07A768D}" type="slidenum">
              <a:rPr lang="fr-FR" sz="1200" b="0" strike="noStrike" spc="-1">
                <a:solidFill>
                  <a:srgbClr val="000000"/>
                </a:solidFill>
                <a:latin typeface="+mn-lt"/>
                <a:ea typeface="+mn-ea"/>
              </a:rPr>
              <a:pPr algn="r">
                <a:lnSpc>
                  <a:spcPct val="100000"/>
                </a:lnSpc>
              </a:pPr>
              <a:t>9</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7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7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8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8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8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8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8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8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8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9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9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9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9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9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11887200" y="0"/>
            <a:ext cx="303480" cy="685656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1" name="CustomShape 2"/>
          <p:cNvSpPr/>
          <p:nvPr/>
        </p:nvSpPr>
        <p:spPr>
          <a:xfrm>
            <a:off x="617400" y="0"/>
            <a:ext cx="608040" cy="6856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0"/>
            <a:ext cx="608040" cy="685656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617400" y="736200"/>
            <a:ext cx="608040" cy="60804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p:style>
      </p:sp>
      <p:sp>
        <p:nvSpPr>
          <p:cNvPr id="4" name="Line 5"/>
          <p:cNvSpPr/>
          <p:nvPr/>
        </p:nvSpPr>
        <p:spPr>
          <a:xfrm>
            <a:off x="617040" y="73620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5" name="Line 6"/>
          <p:cNvSpPr/>
          <p:nvPr/>
        </p:nvSpPr>
        <p:spPr>
          <a:xfrm>
            <a:off x="617040" y="134568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6" name="CustomShape 7"/>
          <p:cNvSpPr/>
          <p:nvPr/>
        </p:nvSpPr>
        <p:spPr>
          <a:xfrm>
            <a:off x="756360" y="898200"/>
            <a:ext cx="334800" cy="292680"/>
          </a:xfrm>
          <a:custGeom>
            <a:avLst/>
            <a:gdLst/>
            <a:ahLst/>
            <a:cxn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7" name="Line 8"/>
          <p:cNvSpPr/>
          <p:nvPr/>
        </p:nvSpPr>
        <p:spPr>
          <a:xfrm>
            <a:off x="617040" y="0"/>
            <a:ext cx="36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8" name="PlaceHolder 9"/>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Click to edit the title text format</a:t>
            </a:r>
          </a:p>
        </p:txBody>
      </p:sp>
      <p:sp>
        <p:nvSpPr>
          <p:cNvPr id="9"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2800" b="0" strike="noStrike" spc="-1">
                <a:latin typeface="Arial"/>
              </a:rPr>
              <a:t>Second Outline Level</a:t>
            </a:r>
          </a:p>
          <a:p>
            <a:pPr marL="1296000" lvl="2" indent="-288000">
              <a:spcBef>
                <a:spcPts val="850"/>
              </a:spcBef>
              <a:buClr>
                <a:srgbClr val="000000"/>
              </a:buClr>
              <a:buSzPct val="45000"/>
              <a:buFont typeface="Wingdings" charset="2"/>
              <a:buChar char=""/>
            </a:pPr>
            <a:r>
              <a:rPr lang="fr-FR" sz="2400" b="0" strike="noStrike" spc="-1">
                <a:latin typeface="Arial"/>
              </a:rPr>
              <a:t>Third Outline Level</a:t>
            </a:r>
          </a:p>
          <a:p>
            <a:pPr marL="1728000" lvl="3" indent="-216000">
              <a:spcBef>
                <a:spcPts val="567"/>
              </a:spcBef>
              <a:buClr>
                <a:srgbClr val="000000"/>
              </a:buClr>
              <a:buSzPct val="75000"/>
              <a:buFont typeface="Symbol" charset="2"/>
              <a:buChar char=""/>
            </a:pPr>
            <a:r>
              <a:rPr lang="fr-FR" sz="2000" b="0" strike="noStrike" spc="-1">
                <a:latin typeface="Arial"/>
              </a:rPr>
              <a:t>Fourth Outline Level</a:t>
            </a:r>
          </a:p>
          <a:p>
            <a:pPr marL="2160000" lvl="4" indent="-216000">
              <a:spcBef>
                <a:spcPts val="283"/>
              </a:spcBef>
              <a:buClr>
                <a:srgbClr val="000000"/>
              </a:buClr>
              <a:buSzPct val="45000"/>
              <a:buFont typeface="Wingdings" charset="2"/>
              <a:buChar char=""/>
            </a:pPr>
            <a:r>
              <a:rPr lang="fr-FR" sz="2000" b="0" strike="noStrike" spc="-1">
                <a:latin typeface="Arial"/>
              </a:rPr>
              <a:t>Fifth Outline Level</a:t>
            </a:r>
          </a:p>
          <a:p>
            <a:pPr marL="2592000" lvl="5" indent="-216000">
              <a:spcBef>
                <a:spcPts val="283"/>
              </a:spcBef>
              <a:buClr>
                <a:srgbClr val="000000"/>
              </a:buClr>
              <a:buSzPct val="45000"/>
              <a:buFont typeface="Wingdings" charset="2"/>
              <a:buChar char=""/>
            </a:pPr>
            <a:r>
              <a:rPr lang="fr-FR" sz="2000" b="0" strike="noStrike" spc="-1">
                <a:latin typeface="Arial"/>
              </a:rPr>
              <a:t>Sixth Outline Level</a:t>
            </a:r>
          </a:p>
          <a:p>
            <a:pPr marL="3024000" lvl="6" indent="-216000">
              <a:spcBef>
                <a:spcPts val="283"/>
              </a:spcBef>
              <a:buClr>
                <a:srgbClr val="000000"/>
              </a:buClr>
              <a:buSzPct val="45000"/>
              <a:buFont typeface="Wingdings" charset="2"/>
              <a:buChar char=""/>
            </a:pPr>
            <a:r>
              <a:rPr lang="fr-F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hidden="1"/>
          <p:cNvSpPr/>
          <p:nvPr/>
        </p:nvSpPr>
        <p:spPr>
          <a:xfrm>
            <a:off x="11887200" y="0"/>
            <a:ext cx="303840" cy="685692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47" name="CustomShape 2" hidden="1"/>
          <p:cNvSpPr/>
          <p:nvPr/>
        </p:nvSpPr>
        <p:spPr>
          <a:xfrm>
            <a:off x="617400" y="0"/>
            <a:ext cx="60840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8" name="CustomShape 3" hidden="1"/>
          <p:cNvSpPr/>
          <p:nvPr/>
        </p:nvSpPr>
        <p:spPr>
          <a:xfrm>
            <a:off x="0" y="0"/>
            <a:ext cx="608400" cy="685692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p:style>
      </p:sp>
      <p:sp>
        <p:nvSpPr>
          <p:cNvPr id="49" name="CustomShape 4" hidden="1"/>
          <p:cNvSpPr/>
          <p:nvPr/>
        </p:nvSpPr>
        <p:spPr>
          <a:xfrm>
            <a:off x="617400" y="736200"/>
            <a:ext cx="608400" cy="6084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p:style>
      </p:sp>
      <p:sp>
        <p:nvSpPr>
          <p:cNvPr id="50" name="Line 5"/>
          <p:cNvSpPr/>
          <p:nvPr/>
        </p:nvSpPr>
        <p:spPr>
          <a:xfrm>
            <a:off x="617040" y="73620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51" name="Line 6"/>
          <p:cNvSpPr/>
          <p:nvPr/>
        </p:nvSpPr>
        <p:spPr>
          <a:xfrm>
            <a:off x="617040" y="134568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52" name="CustomShape 7" hidden="1"/>
          <p:cNvSpPr/>
          <p:nvPr/>
        </p:nvSpPr>
        <p:spPr>
          <a:xfrm>
            <a:off x="756360" y="898200"/>
            <a:ext cx="335160" cy="293040"/>
          </a:xfrm>
          <a:custGeom>
            <a:avLst/>
            <a:gdLst/>
            <a:ahLst/>
            <a:cxn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3" name="Line 8"/>
          <p:cNvSpPr/>
          <p:nvPr/>
        </p:nvSpPr>
        <p:spPr>
          <a:xfrm>
            <a:off x="617040" y="0"/>
            <a:ext cx="36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54" name="CustomShape 9"/>
          <p:cNvSpPr/>
          <p:nvPr/>
        </p:nvSpPr>
        <p:spPr>
          <a:xfrm>
            <a:off x="622080" y="0"/>
            <a:ext cx="4147560" cy="6856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55" name="CustomShape 10"/>
          <p:cNvSpPr/>
          <p:nvPr/>
        </p:nvSpPr>
        <p:spPr>
          <a:xfrm>
            <a:off x="0" y="0"/>
            <a:ext cx="608400" cy="685692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56" name="Line 11"/>
          <p:cNvSpPr/>
          <p:nvPr/>
        </p:nvSpPr>
        <p:spPr>
          <a:xfrm>
            <a:off x="621720" y="0"/>
            <a:ext cx="36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57" name="CustomShape 12"/>
          <p:cNvSpPr/>
          <p:nvPr/>
        </p:nvSpPr>
        <p:spPr>
          <a:xfrm>
            <a:off x="11887200" y="0"/>
            <a:ext cx="303840" cy="6856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58" name="PlaceHolder 13"/>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Click to edit the title text format</a:t>
            </a:r>
          </a:p>
        </p:txBody>
      </p:sp>
      <p:sp>
        <p:nvSpPr>
          <p:cNvPr id="59" name="PlaceHolder 1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2800" b="0" strike="noStrike" spc="-1">
                <a:latin typeface="Arial"/>
              </a:rPr>
              <a:t>Second Outline Level</a:t>
            </a:r>
          </a:p>
          <a:p>
            <a:pPr marL="1296000" lvl="2" indent="-288000">
              <a:spcBef>
                <a:spcPts val="850"/>
              </a:spcBef>
              <a:buClr>
                <a:srgbClr val="000000"/>
              </a:buClr>
              <a:buSzPct val="45000"/>
              <a:buFont typeface="Wingdings" charset="2"/>
              <a:buChar char=""/>
            </a:pPr>
            <a:r>
              <a:rPr lang="fr-FR" sz="2400" b="0" strike="noStrike" spc="-1">
                <a:latin typeface="Arial"/>
              </a:rPr>
              <a:t>Third Outline Level</a:t>
            </a:r>
          </a:p>
          <a:p>
            <a:pPr marL="1728000" lvl="3" indent="-216000">
              <a:spcBef>
                <a:spcPts val="567"/>
              </a:spcBef>
              <a:buClr>
                <a:srgbClr val="000000"/>
              </a:buClr>
              <a:buSzPct val="75000"/>
              <a:buFont typeface="Symbol" charset="2"/>
              <a:buChar char=""/>
            </a:pPr>
            <a:r>
              <a:rPr lang="fr-FR" sz="2000" b="0" strike="noStrike" spc="-1">
                <a:latin typeface="Arial"/>
              </a:rPr>
              <a:t>Fourth Outline Level</a:t>
            </a:r>
          </a:p>
          <a:p>
            <a:pPr marL="2160000" lvl="4" indent="-216000">
              <a:spcBef>
                <a:spcPts val="283"/>
              </a:spcBef>
              <a:buClr>
                <a:srgbClr val="000000"/>
              </a:buClr>
              <a:buSzPct val="45000"/>
              <a:buFont typeface="Wingdings" charset="2"/>
              <a:buChar char=""/>
            </a:pPr>
            <a:r>
              <a:rPr lang="fr-FR" sz="2000" b="0" strike="noStrike" spc="-1">
                <a:latin typeface="Arial"/>
              </a:rPr>
              <a:t>Fifth Outline Level</a:t>
            </a:r>
          </a:p>
          <a:p>
            <a:pPr marL="2592000" lvl="5" indent="-216000">
              <a:spcBef>
                <a:spcPts val="283"/>
              </a:spcBef>
              <a:buClr>
                <a:srgbClr val="000000"/>
              </a:buClr>
              <a:buSzPct val="45000"/>
              <a:buFont typeface="Wingdings" charset="2"/>
              <a:buChar char=""/>
            </a:pPr>
            <a:r>
              <a:rPr lang="fr-FR" sz="2000" b="0" strike="noStrike" spc="-1">
                <a:latin typeface="Arial"/>
              </a:rPr>
              <a:t>Sixth Outline Level</a:t>
            </a:r>
          </a:p>
          <a:p>
            <a:pPr marL="3024000" lvl="6" indent="-216000">
              <a:spcBef>
                <a:spcPts val="283"/>
              </a:spcBef>
              <a:buClr>
                <a:srgbClr val="000000"/>
              </a:buClr>
              <a:buSzPct val="45000"/>
              <a:buFont typeface="Wingdings" charset="2"/>
              <a:buChar char=""/>
            </a:pPr>
            <a:r>
              <a:rPr lang="fr-F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 name="CustomShape 1" hidden="1"/>
          <p:cNvSpPr/>
          <p:nvPr/>
        </p:nvSpPr>
        <p:spPr>
          <a:xfrm>
            <a:off x="11887200" y="0"/>
            <a:ext cx="303840" cy="685692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97" name="CustomShape 2" hidden="1"/>
          <p:cNvSpPr/>
          <p:nvPr/>
        </p:nvSpPr>
        <p:spPr>
          <a:xfrm>
            <a:off x="617400" y="0"/>
            <a:ext cx="60840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8" name="CustomShape 3" hidden="1"/>
          <p:cNvSpPr/>
          <p:nvPr/>
        </p:nvSpPr>
        <p:spPr>
          <a:xfrm>
            <a:off x="0" y="0"/>
            <a:ext cx="608400" cy="685692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p:style>
      </p:sp>
      <p:sp>
        <p:nvSpPr>
          <p:cNvPr id="99" name="CustomShape 4" hidden="1"/>
          <p:cNvSpPr/>
          <p:nvPr/>
        </p:nvSpPr>
        <p:spPr>
          <a:xfrm>
            <a:off x="617400" y="736200"/>
            <a:ext cx="608400" cy="6084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p:style>
      </p:sp>
      <p:sp>
        <p:nvSpPr>
          <p:cNvPr id="100" name="Line 5"/>
          <p:cNvSpPr/>
          <p:nvPr/>
        </p:nvSpPr>
        <p:spPr>
          <a:xfrm>
            <a:off x="617040" y="73620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01" name="Line 6"/>
          <p:cNvSpPr/>
          <p:nvPr/>
        </p:nvSpPr>
        <p:spPr>
          <a:xfrm>
            <a:off x="617040" y="134568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02" name="CustomShape 7" hidden="1"/>
          <p:cNvSpPr/>
          <p:nvPr/>
        </p:nvSpPr>
        <p:spPr>
          <a:xfrm>
            <a:off x="756360" y="898200"/>
            <a:ext cx="335160" cy="293040"/>
          </a:xfrm>
          <a:custGeom>
            <a:avLst/>
            <a:gdLst/>
            <a:ahLst/>
            <a:cxn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103" name="Line 8"/>
          <p:cNvSpPr/>
          <p:nvPr/>
        </p:nvSpPr>
        <p:spPr>
          <a:xfrm>
            <a:off x="617040" y="0"/>
            <a:ext cx="36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04" name="CustomShape 9"/>
          <p:cNvSpPr/>
          <p:nvPr/>
        </p:nvSpPr>
        <p:spPr>
          <a:xfrm>
            <a:off x="11582280" y="5638680"/>
            <a:ext cx="608400" cy="1218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5" name="CustomShape 10"/>
          <p:cNvSpPr/>
          <p:nvPr/>
        </p:nvSpPr>
        <p:spPr>
          <a:xfrm>
            <a:off x="11277720" y="5638680"/>
            <a:ext cx="303840" cy="12182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06" name="CustomShape 11"/>
          <p:cNvSpPr/>
          <p:nvPr/>
        </p:nvSpPr>
        <p:spPr>
          <a:xfrm>
            <a:off x="1219320" y="0"/>
            <a:ext cx="60840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7" name="CustomShape 12"/>
          <p:cNvSpPr/>
          <p:nvPr/>
        </p:nvSpPr>
        <p:spPr>
          <a:xfrm>
            <a:off x="0" y="0"/>
            <a:ext cx="1218240" cy="68569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08" name="CustomShape 13"/>
          <p:cNvSpPr/>
          <p:nvPr/>
        </p:nvSpPr>
        <p:spPr>
          <a:xfrm>
            <a:off x="0" y="5638680"/>
            <a:ext cx="12191040" cy="121824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p:style>
      </p:sp>
      <p:sp>
        <p:nvSpPr>
          <p:cNvPr id="109" name="Line 14"/>
          <p:cNvSpPr/>
          <p:nvPr/>
        </p:nvSpPr>
        <p:spPr>
          <a:xfrm>
            <a:off x="11576160" y="5638680"/>
            <a:ext cx="360" cy="121932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10" name="CustomShape 15"/>
          <p:cNvSpPr/>
          <p:nvPr/>
        </p:nvSpPr>
        <p:spPr>
          <a:xfrm>
            <a:off x="0" y="5643000"/>
            <a:ext cx="1215360" cy="121392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p:style>
      </p:sp>
      <p:sp>
        <p:nvSpPr>
          <p:cNvPr id="111" name="Line 16"/>
          <p:cNvSpPr/>
          <p:nvPr/>
        </p:nvSpPr>
        <p:spPr>
          <a:xfrm>
            <a:off x="1218960" y="0"/>
            <a:ext cx="36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12" name="Line 17"/>
          <p:cNvSpPr/>
          <p:nvPr/>
        </p:nvSpPr>
        <p:spPr>
          <a:xfrm>
            <a:off x="0" y="5631120"/>
            <a:ext cx="182880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13" name="CustomShape 18"/>
          <p:cNvSpPr/>
          <p:nvPr/>
        </p:nvSpPr>
        <p:spPr>
          <a:xfrm>
            <a:off x="276480" y="6032520"/>
            <a:ext cx="592200" cy="518040"/>
          </a:xfrm>
          <a:custGeom>
            <a:avLst/>
            <a:gdLst/>
            <a:ahLst/>
            <a:cxn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style>
          <a:lnRef idx="0">
            <a:scrgbClr r="0" g="0" b="0"/>
          </a:lnRef>
          <a:fillRef idx="0">
            <a:scrgbClr r="0" g="0" b="0"/>
          </a:fillRef>
          <a:effectRef idx="0">
            <a:scrgbClr r="0" g="0" b="0"/>
          </a:effectRef>
          <a:fontRef idx="minor"/>
        </p:style>
      </p:sp>
      <p:sp>
        <p:nvSpPr>
          <p:cNvPr id="114" name="PlaceHolder 19"/>
          <p:cNvSpPr>
            <a:spLocks noGrp="1"/>
          </p:cNvSpPr>
          <p:nvPr>
            <p:ph type="title"/>
          </p:nvPr>
        </p:nvSpPr>
        <p:spPr>
          <a:xfrm>
            <a:off x="609480" y="273600"/>
            <a:ext cx="10972080" cy="1144440"/>
          </a:xfrm>
          <a:prstGeom prst="rect">
            <a:avLst/>
          </a:prstGeom>
        </p:spPr>
        <p:txBody>
          <a:bodyPr lIns="0" tIns="0" rIns="0" bIns="0" anchor="ctr"/>
          <a:lstStyle/>
          <a:p>
            <a:r>
              <a:rPr lang="fr-FR" sz="1800" b="0" strike="noStrike" spc="-1">
                <a:latin typeface="Arial"/>
              </a:rPr>
              <a:t>Click to edit the title text format</a:t>
            </a:r>
          </a:p>
        </p:txBody>
      </p:sp>
      <p:sp>
        <p:nvSpPr>
          <p:cNvPr id="115" name="PlaceHolder 2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latin typeface="Arial"/>
              </a:rPr>
              <a:t>Second Outline Level</a:t>
            </a:r>
          </a:p>
          <a:p>
            <a:pPr marL="1296000" lvl="2" indent="-288000">
              <a:spcBef>
                <a:spcPts val="850"/>
              </a:spcBef>
              <a:buClr>
                <a:srgbClr val="000000"/>
              </a:buClr>
              <a:buSzPct val="45000"/>
              <a:buFont typeface="Wingdings" charset="2"/>
              <a:buChar char=""/>
            </a:pPr>
            <a:r>
              <a:rPr lang="fr-FR" sz="1800" b="0" strike="noStrike" spc="-1">
                <a:latin typeface="Arial"/>
              </a:rPr>
              <a:t>Third Outline Level</a:t>
            </a:r>
          </a:p>
          <a:p>
            <a:pPr marL="1728000" lvl="3" indent="-216000">
              <a:spcBef>
                <a:spcPts val="567"/>
              </a:spcBef>
              <a:buClr>
                <a:srgbClr val="000000"/>
              </a:buClr>
              <a:buSzPct val="75000"/>
              <a:buFont typeface="Symbol" charset="2"/>
              <a:buChar char=""/>
            </a:pPr>
            <a:r>
              <a:rPr lang="fr-FR" sz="1800" b="0" strike="noStrike" spc="-1">
                <a:latin typeface="Arial"/>
              </a:rPr>
              <a:t>Fourth Outline Level</a:t>
            </a:r>
          </a:p>
          <a:p>
            <a:pPr marL="2160000" lvl="4" indent="-216000">
              <a:spcBef>
                <a:spcPts val="283"/>
              </a:spcBef>
              <a:buClr>
                <a:srgbClr val="000000"/>
              </a:buClr>
              <a:buSzPct val="45000"/>
              <a:buFont typeface="Wingdings" charset="2"/>
              <a:buChar char=""/>
            </a:pPr>
            <a:r>
              <a:rPr lang="fr-FR" sz="1800" b="0" strike="noStrike" spc="-1">
                <a:latin typeface="Arial"/>
              </a:rPr>
              <a:t>Fifth Outline Level</a:t>
            </a:r>
          </a:p>
          <a:p>
            <a:pPr marL="2592000" lvl="5" indent="-216000">
              <a:spcBef>
                <a:spcPts val="283"/>
              </a:spcBef>
              <a:buClr>
                <a:srgbClr val="000000"/>
              </a:buClr>
              <a:buSzPct val="45000"/>
              <a:buFont typeface="Wingdings" charset="2"/>
              <a:buChar char=""/>
            </a:pPr>
            <a:r>
              <a:rPr lang="fr-FR" sz="1800" b="0" strike="noStrike" spc="-1">
                <a:latin typeface="Arial"/>
              </a:rPr>
              <a:t>Sixth Outline Level</a:t>
            </a:r>
          </a:p>
          <a:p>
            <a:pPr marL="3024000" lvl="6" indent="-216000">
              <a:spcBef>
                <a:spcPts val="283"/>
              </a:spcBef>
              <a:buClr>
                <a:srgbClr val="000000"/>
              </a:buClr>
              <a:buSzPct val="45000"/>
              <a:buFont typeface="Wingdings" charset="2"/>
              <a:buChar char=""/>
            </a:pPr>
            <a:r>
              <a:rPr lang="fr-FR"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CustomShape 1"/>
          <p:cNvSpPr/>
          <p:nvPr/>
        </p:nvSpPr>
        <p:spPr>
          <a:xfrm>
            <a:off x="11887200" y="0"/>
            <a:ext cx="303840" cy="685692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53" name="CustomShape 2"/>
          <p:cNvSpPr/>
          <p:nvPr/>
        </p:nvSpPr>
        <p:spPr>
          <a:xfrm>
            <a:off x="617400" y="0"/>
            <a:ext cx="60840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54" name="CustomShape 3"/>
          <p:cNvSpPr/>
          <p:nvPr/>
        </p:nvSpPr>
        <p:spPr>
          <a:xfrm>
            <a:off x="0" y="0"/>
            <a:ext cx="608400" cy="685692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p:style>
      </p:sp>
      <p:sp>
        <p:nvSpPr>
          <p:cNvPr id="155" name="CustomShape 4"/>
          <p:cNvSpPr/>
          <p:nvPr/>
        </p:nvSpPr>
        <p:spPr>
          <a:xfrm>
            <a:off x="617400" y="736200"/>
            <a:ext cx="608400" cy="6084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p:style>
      </p:sp>
      <p:sp>
        <p:nvSpPr>
          <p:cNvPr id="156" name="Line 5"/>
          <p:cNvSpPr/>
          <p:nvPr/>
        </p:nvSpPr>
        <p:spPr>
          <a:xfrm>
            <a:off x="617040" y="73620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57" name="Line 6"/>
          <p:cNvSpPr/>
          <p:nvPr/>
        </p:nvSpPr>
        <p:spPr>
          <a:xfrm>
            <a:off x="617040" y="1345680"/>
            <a:ext cx="609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58" name="CustomShape 7"/>
          <p:cNvSpPr/>
          <p:nvPr/>
        </p:nvSpPr>
        <p:spPr>
          <a:xfrm>
            <a:off x="756360" y="898200"/>
            <a:ext cx="335160" cy="293040"/>
          </a:xfrm>
          <a:custGeom>
            <a:avLst/>
            <a:gdLst/>
            <a:ahLst/>
            <a:cxn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159" name="Line 8"/>
          <p:cNvSpPr/>
          <p:nvPr/>
        </p:nvSpPr>
        <p:spPr>
          <a:xfrm>
            <a:off x="617040" y="0"/>
            <a:ext cx="36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60" name="PlaceHolder 9"/>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Click to edit the title text format</a:t>
            </a:r>
          </a:p>
        </p:txBody>
      </p:sp>
      <p:sp>
        <p:nvSpPr>
          <p:cNvPr id="16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2800" b="0" strike="noStrike" spc="-1">
                <a:latin typeface="Arial"/>
              </a:rPr>
              <a:t>Second Outline Level</a:t>
            </a:r>
          </a:p>
          <a:p>
            <a:pPr marL="1296000" lvl="2" indent="-288000">
              <a:spcBef>
                <a:spcPts val="850"/>
              </a:spcBef>
              <a:buClr>
                <a:srgbClr val="000000"/>
              </a:buClr>
              <a:buSzPct val="45000"/>
              <a:buFont typeface="Wingdings" charset="2"/>
              <a:buChar char=""/>
            </a:pPr>
            <a:r>
              <a:rPr lang="fr-FR" sz="2400" b="0" strike="noStrike" spc="-1">
                <a:latin typeface="Arial"/>
              </a:rPr>
              <a:t>Third Outline Level</a:t>
            </a:r>
          </a:p>
          <a:p>
            <a:pPr marL="1728000" lvl="3" indent="-216000">
              <a:spcBef>
                <a:spcPts val="567"/>
              </a:spcBef>
              <a:buClr>
                <a:srgbClr val="000000"/>
              </a:buClr>
              <a:buSzPct val="75000"/>
              <a:buFont typeface="Symbol" charset="2"/>
              <a:buChar char=""/>
            </a:pPr>
            <a:r>
              <a:rPr lang="fr-FR" sz="2000" b="0" strike="noStrike" spc="-1">
                <a:latin typeface="Arial"/>
              </a:rPr>
              <a:t>Fourth Outline Level</a:t>
            </a:r>
          </a:p>
          <a:p>
            <a:pPr marL="2160000" lvl="4" indent="-216000">
              <a:spcBef>
                <a:spcPts val="283"/>
              </a:spcBef>
              <a:buClr>
                <a:srgbClr val="000000"/>
              </a:buClr>
              <a:buSzPct val="45000"/>
              <a:buFont typeface="Wingdings" charset="2"/>
              <a:buChar char=""/>
            </a:pPr>
            <a:r>
              <a:rPr lang="fr-FR" sz="2000" b="0" strike="noStrike" spc="-1">
                <a:latin typeface="Arial"/>
              </a:rPr>
              <a:t>Fifth Outline Level</a:t>
            </a:r>
          </a:p>
          <a:p>
            <a:pPr marL="2592000" lvl="5" indent="-216000">
              <a:spcBef>
                <a:spcPts val="283"/>
              </a:spcBef>
              <a:buClr>
                <a:srgbClr val="000000"/>
              </a:buClr>
              <a:buSzPct val="45000"/>
              <a:buFont typeface="Wingdings" charset="2"/>
              <a:buChar char=""/>
            </a:pPr>
            <a:r>
              <a:rPr lang="fr-FR" sz="2000" b="0" strike="noStrike" spc="-1">
                <a:latin typeface="Arial"/>
              </a:rPr>
              <a:t>Sixth Outline Level</a:t>
            </a:r>
          </a:p>
          <a:p>
            <a:pPr marL="3024000" lvl="6" indent="-216000">
              <a:spcBef>
                <a:spcPts val="283"/>
              </a:spcBef>
              <a:buClr>
                <a:srgbClr val="000000"/>
              </a:buClr>
              <a:buSzPct val="45000"/>
              <a:buFont typeface="Wingdings" charset="2"/>
              <a:buChar char=""/>
            </a:pPr>
            <a:r>
              <a:rPr lang="fr-F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www2.publicationsduquebec.gouv.qc.ca/dynamicSearch/telecharge.php?type=2&amp;file=/C_11/C11.html" TargetMode="External"/><Relationship Id="rId3" Type="http://schemas.openxmlformats.org/officeDocument/2006/relationships/image" Target="../media/image12.emf"/><Relationship Id="rId7" Type="http://schemas.openxmlformats.org/officeDocument/2006/relationships/hyperlink" Target="http://www.mels.gouv.qc.ca/parents-et-tuteurs/programmes-detudes"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hyperlink" Target="http://www.mels.gouv.qc.ca/" TargetMode="External"/><Relationship Id="rId11" Type="http://schemas.openxmlformats.org/officeDocument/2006/relationships/image" Target="../media/image11.png"/><Relationship Id="rId5" Type="http://schemas.openxmlformats.org/officeDocument/2006/relationships/hyperlink" Target="https://jeunesimmigrants.wordpress.com/" TargetMode="External"/><Relationship Id="rId10" Type="http://schemas.openxmlformats.org/officeDocument/2006/relationships/image" Target="../media/image10.png"/><Relationship Id="rId4" Type="http://schemas.openxmlformats.org/officeDocument/2006/relationships/hyperlink" Target="http://www.confemen.org/wp-content/uploads/2014/04/Qu&#233;bec_A2_Gouvernance.pdf" TargetMode="Externa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emf"/><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hyperlink" Target="https://www.unige.ch/fapse/SSE/teachers/perrenoud/php_main/php_2002/2002_21.html" TargetMode="External"/><Relationship Id="rId4" Type="http://schemas.openxmlformats.org/officeDocument/2006/relationships/hyperlink" Target="https://www.tresor.gouv.qc.ca/cadredegestion/gestion-axee-sur-les-resultats/index.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image" Target="../media/image4.jpeg"/><Relationship Id="rId5"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0" y="-27360"/>
            <a:ext cx="12190680" cy="585720"/>
          </a:xfrm>
          <a:prstGeom prst="rect">
            <a:avLst/>
          </a:prstGeom>
          <a:solidFill>
            <a:srgbClr val="0303F5"/>
          </a:solid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fr-FR" sz="2400" b="1" strike="noStrike" spc="-1">
                <a:solidFill>
                  <a:srgbClr val="FFFF00"/>
                </a:solidFill>
                <a:latin typeface="Arial"/>
                <a:ea typeface="DejaVu Sans"/>
              </a:rPr>
              <a:t>Pour un système éducatif performant et convenable en Kabylie</a:t>
            </a:r>
            <a:endParaRPr lang="fr-FR" sz="2400" b="0" strike="noStrike" spc="-1">
              <a:latin typeface="Arial"/>
            </a:endParaRPr>
          </a:p>
        </p:txBody>
      </p:sp>
      <p:sp>
        <p:nvSpPr>
          <p:cNvPr id="205" name="Line 2"/>
          <p:cNvSpPr/>
          <p:nvPr/>
        </p:nvSpPr>
        <p:spPr>
          <a:xfrm>
            <a:off x="0" y="44280"/>
            <a:ext cx="12191760" cy="360"/>
          </a:xfrm>
          <a:prstGeom prst="line">
            <a:avLst/>
          </a:prstGeom>
          <a:ln w="38160">
            <a:solidFill>
              <a:srgbClr val="FFC000"/>
            </a:solidFill>
            <a:round/>
          </a:ln>
        </p:spPr>
        <p:style>
          <a:lnRef idx="1">
            <a:schemeClr val="accent1"/>
          </a:lnRef>
          <a:fillRef idx="0">
            <a:schemeClr val="accent1"/>
          </a:fillRef>
          <a:effectRef idx="0">
            <a:schemeClr val="accent1"/>
          </a:effectRef>
          <a:fontRef idx="minor"/>
        </p:style>
      </p:sp>
      <p:sp>
        <p:nvSpPr>
          <p:cNvPr id="206" name="Line 3"/>
          <p:cNvSpPr/>
          <p:nvPr/>
        </p:nvSpPr>
        <p:spPr>
          <a:xfrm>
            <a:off x="720" y="116280"/>
            <a:ext cx="12191760" cy="360"/>
          </a:xfrm>
          <a:prstGeom prst="line">
            <a:avLst/>
          </a:prstGeom>
          <a:ln w="38160">
            <a:solidFill>
              <a:srgbClr val="FFC000"/>
            </a:solidFill>
            <a:round/>
          </a:ln>
        </p:spPr>
        <p:style>
          <a:lnRef idx="1">
            <a:schemeClr val="accent1"/>
          </a:lnRef>
          <a:fillRef idx="0">
            <a:schemeClr val="accent1"/>
          </a:fillRef>
          <a:effectRef idx="0">
            <a:schemeClr val="accent1"/>
          </a:effectRef>
          <a:fontRef idx="minor"/>
        </p:style>
      </p:sp>
      <p:pic>
        <p:nvPicPr>
          <p:cNvPr id="207" name="Image 13"/>
          <p:cNvPicPr/>
          <p:nvPr/>
        </p:nvPicPr>
        <p:blipFill>
          <a:blip r:embed="rId3" cstate="print"/>
          <a:stretch/>
        </p:blipFill>
        <p:spPr>
          <a:xfrm>
            <a:off x="87480" y="2487600"/>
            <a:ext cx="1314000" cy="876960"/>
          </a:xfrm>
          <a:prstGeom prst="rect">
            <a:avLst/>
          </a:prstGeom>
          <a:ln>
            <a:noFill/>
          </a:ln>
        </p:spPr>
      </p:pic>
      <p:pic>
        <p:nvPicPr>
          <p:cNvPr id="208" name="Image 19"/>
          <p:cNvPicPr/>
          <p:nvPr/>
        </p:nvPicPr>
        <p:blipFill>
          <a:blip r:embed="rId4" cstate="print"/>
          <a:stretch/>
        </p:blipFill>
        <p:spPr>
          <a:xfrm>
            <a:off x="100440" y="1503000"/>
            <a:ext cx="1266480" cy="925560"/>
          </a:xfrm>
          <a:prstGeom prst="rect">
            <a:avLst/>
          </a:prstGeom>
          <a:ln>
            <a:noFill/>
          </a:ln>
          <a:effectLst>
            <a:outerShdw blurRad="50800" dist="50800" dir="3000000" algn="ctr" rotWithShape="0">
              <a:srgbClr val="000000">
                <a:alpha val="44000"/>
              </a:srgbClr>
            </a:outerShdw>
          </a:effectLst>
        </p:spPr>
      </p:pic>
      <p:pic>
        <p:nvPicPr>
          <p:cNvPr id="209" name="Image 21"/>
          <p:cNvPicPr/>
          <p:nvPr/>
        </p:nvPicPr>
        <p:blipFill>
          <a:blip r:embed="rId5" cstate="print"/>
          <a:stretch/>
        </p:blipFill>
        <p:spPr>
          <a:xfrm>
            <a:off x="96120" y="4257360"/>
            <a:ext cx="1294560" cy="781560"/>
          </a:xfrm>
          <a:prstGeom prst="rect">
            <a:avLst/>
          </a:prstGeom>
          <a:ln>
            <a:noFill/>
          </a:ln>
        </p:spPr>
      </p:pic>
      <p:pic>
        <p:nvPicPr>
          <p:cNvPr id="210" name="Image 23"/>
          <p:cNvPicPr/>
          <p:nvPr/>
        </p:nvPicPr>
        <p:blipFill>
          <a:blip r:embed="rId6" cstate="print"/>
          <a:stretch/>
        </p:blipFill>
        <p:spPr>
          <a:xfrm>
            <a:off x="88920" y="3437280"/>
            <a:ext cx="1293120" cy="779400"/>
          </a:xfrm>
          <a:prstGeom prst="rect">
            <a:avLst/>
          </a:prstGeom>
          <a:ln>
            <a:noFill/>
          </a:ln>
        </p:spPr>
      </p:pic>
      <p:pic>
        <p:nvPicPr>
          <p:cNvPr id="211" name="Image 25"/>
          <p:cNvPicPr/>
          <p:nvPr/>
        </p:nvPicPr>
        <p:blipFill>
          <a:blip r:embed="rId7" cstate="print"/>
          <a:stretch/>
        </p:blipFill>
        <p:spPr>
          <a:xfrm>
            <a:off x="109080" y="5996880"/>
            <a:ext cx="1305000" cy="887040"/>
          </a:xfrm>
          <a:prstGeom prst="rect">
            <a:avLst/>
          </a:prstGeom>
          <a:ln>
            <a:noFill/>
          </a:ln>
        </p:spPr>
      </p:pic>
      <p:pic>
        <p:nvPicPr>
          <p:cNvPr id="212" name="Image 27"/>
          <p:cNvPicPr/>
          <p:nvPr/>
        </p:nvPicPr>
        <p:blipFill>
          <a:blip r:embed="rId8" cstate="print"/>
          <a:stretch/>
        </p:blipFill>
        <p:spPr>
          <a:xfrm>
            <a:off x="92880" y="5081400"/>
            <a:ext cx="1290960" cy="866520"/>
          </a:xfrm>
          <a:prstGeom prst="rect">
            <a:avLst/>
          </a:prstGeom>
          <a:ln>
            <a:noFill/>
          </a:ln>
        </p:spPr>
      </p:pic>
      <p:pic>
        <p:nvPicPr>
          <p:cNvPr id="213" name="Image 37"/>
          <p:cNvPicPr/>
          <p:nvPr/>
        </p:nvPicPr>
        <p:blipFill>
          <a:blip r:embed="rId9" cstate="print"/>
          <a:stretch/>
        </p:blipFill>
        <p:spPr>
          <a:xfrm>
            <a:off x="15120" y="538560"/>
            <a:ext cx="1371240" cy="1051920"/>
          </a:xfrm>
          <a:prstGeom prst="rect">
            <a:avLst/>
          </a:prstGeom>
          <a:ln>
            <a:noFill/>
          </a:ln>
        </p:spPr>
      </p:pic>
      <p:sp>
        <p:nvSpPr>
          <p:cNvPr id="214" name="CustomShape 4"/>
          <p:cNvSpPr/>
          <p:nvPr/>
        </p:nvSpPr>
        <p:spPr>
          <a:xfrm>
            <a:off x="1368360" y="574200"/>
            <a:ext cx="44280" cy="6309720"/>
          </a:xfrm>
          <a:prstGeom prst="rect">
            <a:avLst/>
          </a:prstGeom>
          <a:ln>
            <a:round/>
          </a:ln>
        </p:spPr>
        <p:style>
          <a:lnRef idx="2">
            <a:schemeClr val="accent1">
              <a:shade val="50000"/>
            </a:schemeClr>
          </a:lnRef>
          <a:fillRef idx="1">
            <a:schemeClr val="accent1"/>
          </a:fillRef>
          <a:effectRef idx="0">
            <a:schemeClr val="accent1"/>
          </a:effectRef>
          <a:fontRef idx="minor"/>
        </p:style>
      </p:sp>
      <p:pic>
        <p:nvPicPr>
          <p:cNvPr id="215" name="Image 214"/>
          <p:cNvPicPr/>
          <p:nvPr/>
        </p:nvPicPr>
        <p:blipFill>
          <a:blip r:embed="rId10" cstate="print"/>
          <a:stretch/>
        </p:blipFill>
        <p:spPr>
          <a:xfrm>
            <a:off x="8928000" y="612000"/>
            <a:ext cx="2914920" cy="1835280"/>
          </a:xfrm>
          <a:prstGeom prst="rect">
            <a:avLst/>
          </a:prstGeom>
          <a:ln>
            <a:noFill/>
          </a:ln>
        </p:spPr>
      </p:pic>
      <p:sp>
        <p:nvSpPr>
          <p:cNvPr id="216" name="CustomShape 5"/>
          <p:cNvSpPr/>
          <p:nvPr/>
        </p:nvSpPr>
        <p:spPr>
          <a:xfrm>
            <a:off x="1944000" y="5760000"/>
            <a:ext cx="286920" cy="286920"/>
          </a:xfrm>
          <a:custGeom>
            <a:avLst/>
            <a:gdLst/>
            <a:ahLst/>
            <a:cxn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a:solidFill>
              <a:srgbClr val="0000DC"/>
            </a:solidFill>
          </a:ln>
        </p:spPr>
        <p:style>
          <a:lnRef idx="0">
            <a:scrgbClr r="0" g="0" b="0"/>
          </a:lnRef>
          <a:fillRef idx="0">
            <a:scrgbClr r="0" g="0" b="0"/>
          </a:fillRef>
          <a:effectRef idx="0">
            <a:scrgbClr r="0" g="0" b="0"/>
          </a:effectRef>
          <a:fontRef idx="minor"/>
        </p:style>
      </p:sp>
      <p:sp>
        <p:nvSpPr>
          <p:cNvPr id="217" name="CustomShape 6"/>
          <p:cNvSpPr/>
          <p:nvPr/>
        </p:nvSpPr>
        <p:spPr>
          <a:xfrm>
            <a:off x="1584000" y="2592000"/>
            <a:ext cx="10222920" cy="2410920"/>
          </a:xfrm>
          <a:prstGeom prst="rect">
            <a:avLst/>
          </a:prstGeom>
          <a:solidFill>
            <a:srgbClr val="D2D9D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90000"/>
              </a:lnSpc>
            </a:pPr>
            <a:r>
              <a:rPr lang="fr-FR" sz="1800" b="1" strike="noStrike" cap="small" spc="-1">
                <a:solidFill>
                  <a:srgbClr val="0000DC"/>
                </a:solidFill>
                <a:latin typeface="Arial Narrow"/>
                <a:ea typeface="DejaVu Sans"/>
              </a:rPr>
              <a:t>Atelier de travail #03</a:t>
            </a: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r>
              <a:rPr lang="fr-FR" sz="2200" b="1" strike="noStrike" cap="small" spc="-1">
                <a:solidFill>
                  <a:srgbClr val="0000DC"/>
                </a:solidFill>
                <a:latin typeface="Arial Narrow"/>
                <a:ea typeface="DejaVu Sans"/>
              </a:rPr>
              <a:t>Présentation globale du système éducatif du Québec</a:t>
            </a:r>
            <a:endParaRPr lang="fr-FR" sz="2200" b="0" strike="noStrike" spc="-1">
              <a:latin typeface="Arial"/>
            </a:endParaRPr>
          </a:p>
          <a:p>
            <a:pPr algn="ctr">
              <a:lnSpc>
                <a:spcPct val="90000"/>
              </a:lnSpc>
            </a:pPr>
            <a:endParaRPr lang="fr-FR" sz="2200" b="0" strike="noStrike" spc="-1">
              <a:latin typeface="Arial"/>
            </a:endParaRPr>
          </a:p>
          <a:p>
            <a:pPr algn="ctr">
              <a:lnSpc>
                <a:spcPct val="90000"/>
              </a:lnSpc>
            </a:pPr>
            <a:r>
              <a:rPr lang="fr-FR" sz="1600" b="0" strike="noStrike" spc="-1">
                <a:solidFill>
                  <a:srgbClr val="0000DC"/>
                </a:solidFill>
                <a:latin typeface="Arial Narrow"/>
                <a:ea typeface="DejaVu Sans"/>
              </a:rPr>
              <a:t>										</a:t>
            </a:r>
            <a:endParaRPr lang="fr-FR" sz="1600" b="0" strike="noStrike" spc="-1">
              <a:latin typeface="Arial"/>
            </a:endParaRPr>
          </a:p>
          <a:p>
            <a:pPr algn="r">
              <a:lnSpc>
                <a:spcPct val="90000"/>
              </a:lnSpc>
            </a:pPr>
            <a:r>
              <a:rPr lang="fr-FR" sz="1600" b="0" strike="noStrike" spc="-1">
                <a:solidFill>
                  <a:srgbClr val="0000DC"/>
                </a:solidFill>
                <a:latin typeface="Arial Narrow"/>
                <a:ea typeface="DejaVu Sans"/>
              </a:rPr>
              <a:t>														</a:t>
            </a:r>
            <a:r>
              <a:rPr lang="fr-FR" sz="1600" b="1" strike="noStrike" spc="-1">
                <a:solidFill>
                  <a:srgbClr val="0000DC"/>
                </a:solidFill>
                <a:latin typeface="Arial Narrow"/>
                <a:ea typeface="DejaVu Sans"/>
              </a:rPr>
              <a:t>Samedi, 05 mai 2018</a:t>
            </a:r>
            <a:endParaRPr lang="fr-FR" sz="1600" b="0" strike="noStrike" spc="-1">
              <a:latin typeface="Arial"/>
            </a:endParaRPr>
          </a:p>
          <a:p>
            <a:pPr algn="ctr">
              <a:lnSpc>
                <a:spcPct val="100000"/>
              </a:lnSpc>
            </a:pPr>
            <a:r>
              <a:rPr lang="fr-FR" sz="1800" b="0" strike="noStrike" spc="-1">
                <a:solidFill>
                  <a:srgbClr val="0000DC"/>
                </a:solidFill>
                <a:latin typeface="Arial Narrow"/>
                <a:ea typeface="DejaVu Sans"/>
              </a:rPr>
              <a:t>																			</a:t>
            </a:r>
            <a:r>
              <a:rPr lang="fr-FR" sz="1400" b="1" strike="noStrike" spc="-1">
                <a:solidFill>
                  <a:srgbClr val="0000DC"/>
                </a:solidFill>
                <a:latin typeface="Arial Narrow"/>
                <a:ea typeface="DejaVu Sans"/>
              </a:rPr>
              <a:t>Par, Pr. Malek M</a:t>
            </a:r>
            <a:r>
              <a:rPr lang="fr-FR" sz="1400" b="0" strike="noStrike" spc="-1">
                <a:solidFill>
                  <a:srgbClr val="0000DC"/>
                </a:solidFill>
                <a:latin typeface="Arial Narrow"/>
                <a:ea typeface="DejaVu Sans"/>
              </a:rPr>
              <a:t>.</a:t>
            </a:r>
            <a:endParaRPr lang="fr-FR" sz="1400" b="0" strike="noStrike" spc="-1">
              <a:latin typeface="Arial"/>
            </a:endParaRPr>
          </a:p>
        </p:txBody>
      </p:sp>
      <p:sp>
        <p:nvSpPr>
          <p:cNvPr id="218" name="CustomShape 7"/>
          <p:cNvSpPr/>
          <p:nvPr/>
        </p:nvSpPr>
        <p:spPr>
          <a:xfrm>
            <a:off x="1584000" y="5745240"/>
            <a:ext cx="10150920" cy="66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u="sng" strike="noStrike" spc="-1">
                <a:solidFill>
                  <a:srgbClr val="000000"/>
                </a:solidFill>
                <a:uFillTx/>
                <a:latin typeface="Arial Narrow"/>
                <a:ea typeface="DejaVu Sans"/>
              </a:rPr>
              <a:t>                   </a:t>
            </a:r>
            <a:r>
              <a:rPr lang="fr-FR" sz="1600" b="1" strike="noStrike" spc="-1">
                <a:solidFill>
                  <a:srgbClr val="000000"/>
                </a:solidFill>
                <a:latin typeface="Arial Narrow"/>
                <a:ea typeface="DejaVu Sans"/>
              </a:rPr>
              <a:t> R</a:t>
            </a:r>
            <a:r>
              <a:rPr lang="fr-FR" sz="1600" b="0" strike="noStrike" spc="-1">
                <a:solidFill>
                  <a:srgbClr val="000000"/>
                </a:solidFill>
                <a:latin typeface="Arial Narrow"/>
                <a:ea typeface="DejaVu Sans"/>
              </a:rPr>
              <a:t>essources </a:t>
            </a:r>
            <a:r>
              <a:rPr lang="fr-FR" sz="1600" b="1" strike="noStrike" spc="-1">
                <a:solidFill>
                  <a:srgbClr val="000000"/>
                </a:solidFill>
                <a:latin typeface="Arial Narrow"/>
                <a:ea typeface="DejaVu Sans"/>
              </a:rPr>
              <a:t>H</a:t>
            </a:r>
            <a:r>
              <a:rPr lang="fr-FR" sz="1600" b="0" strike="noStrike" spc="-1">
                <a:solidFill>
                  <a:srgbClr val="000000"/>
                </a:solidFill>
                <a:latin typeface="Arial Narrow"/>
                <a:ea typeface="DejaVu Sans"/>
              </a:rPr>
              <a:t>umaines </a:t>
            </a:r>
            <a:r>
              <a:rPr lang="fr-FR" sz="2400" b="1" strike="noStrike" spc="-1">
                <a:solidFill>
                  <a:srgbClr val="000000"/>
                </a:solidFill>
                <a:latin typeface="Arial Narrow"/>
                <a:ea typeface="DejaVu Sans"/>
              </a:rPr>
              <a:t> »»»</a:t>
            </a:r>
            <a:r>
              <a:rPr lang="fr-FR" sz="1600" b="0" strike="noStrike" spc="-1">
                <a:solidFill>
                  <a:srgbClr val="000000"/>
                </a:solidFill>
                <a:latin typeface="Arial Narrow"/>
                <a:ea typeface="DejaVu Sans"/>
              </a:rPr>
              <a:t>   </a:t>
            </a:r>
            <a:r>
              <a:rPr lang="fr-FR" sz="1600" b="1" u="sng" strike="noStrike" spc="-1">
                <a:solidFill>
                  <a:srgbClr val="0000DC"/>
                </a:solidFill>
                <a:uFillTx/>
                <a:latin typeface="Arial Narrow"/>
                <a:ea typeface="DejaVu Sans"/>
              </a:rPr>
              <a:t>Tout est dans les ressources humaines : L’intelligence humaine fait la différence.</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Arial Narrow"/>
                <a:ea typeface="DejaVu Sans"/>
              </a:rPr>
              <a:t>		Éducation, Formation, Stabilité sociale, Recherche et développement:   Pour une meilleure qualité de vie.</a:t>
            </a:r>
            <a:endParaRPr lang="fr-FR" sz="16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 3"/>
          <p:cNvPicPr/>
          <p:nvPr/>
        </p:nvPicPr>
        <p:blipFill>
          <a:blip r:embed="rId3" cstate="print"/>
          <a:stretch/>
        </p:blipFill>
        <p:spPr>
          <a:xfrm>
            <a:off x="19080" y="5688360"/>
            <a:ext cx="1169280" cy="1123560"/>
          </a:xfrm>
          <a:prstGeom prst="rect">
            <a:avLst/>
          </a:prstGeom>
          <a:ln>
            <a:noFill/>
          </a:ln>
        </p:spPr>
      </p:pic>
      <p:graphicFrame>
        <p:nvGraphicFramePr>
          <p:cNvPr id="271" name="Table 1"/>
          <p:cNvGraphicFramePr/>
          <p:nvPr/>
        </p:nvGraphicFramePr>
        <p:xfrm>
          <a:off x="1991520" y="728640"/>
          <a:ext cx="10032480" cy="4344840"/>
        </p:xfrm>
        <a:graphic>
          <a:graphicData uri="http://schemas.openxmlformats.org/drawingml/2006/table">
            <a:tbl>
              <a:tblPr/>
              <a:tblGrid>
                <a:gridCol w="6910200"/>
                <a:gridCol w="3122280"/>
              </a:tblGrid>
              <a:tr h="423000">
                <a:tc gridSpan="2">
                  <a:txBody>
                    <a:bodyPr/>
                    <a:lstStyle/>
                    <a:p>
                      <a:pPr algn="ctr">
                        <a:lnSpc>
                          <a:spcPct val="100000"/>
                        </a:lnSpc>
                      </a:pPr>
                      <a:r>
                        <a:rPr lang="fr-FR" sz="2400" b="1" strike="noStrike" spc="-1">
                          <a:solidFill>
                            <a:srgbClr val="E98A38"/>
                          </a:solidFill>
                          <a:latin typeface="Verdana"/>
                        </a:rPr>
                        <a:t>DURÉE DES ÉTUDES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hMerge="1">
                  <a:txBody>
                    <a:bodyPr/>
                    <a:lstStyle/>
                    <a:p>
                      <a:endParaRPr lang="fr-FR"/>
                    </a:p>
                  </a:txBody>
                  <a:tcPr>
                    <a:solidFill>
                      <a:srgbClr val="729FCF"/>
                    </a:solidFill>
                  </a:tcPr>
                </a:tc>
              </a:tr>
              <a:tr h="423000">
                <a:tc>
                  <a:txBody>
                    <a:bodyPr/>
                    <a:lstStyle/>
                    <a:p>
                      <a:pPr>
                        <a:lnSpc>
                          <a:spcPct val="100000"/>
                        </a:lnSpc>
                      </a:pPr>
                      <a:r>
                        <a:rPr lang="fr-FR" sz="2400" b="1" strike="noStrike" spc="-1">
                          <a:solidFill>
                            <a:srgbClr val="E98A38"/>
                          </a:solidFill>
                          <a:latin typeface="Verdana"/>
                        </a:rPr>
                        <a:t>Niveau d'études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1" strike="noStrike" spc="-1">
                          <a:solidFill>
                            <a:srgbClr val="E98A38"/>
                          </a:solidFill>
                          <a:latin typeface="Verdana"/>
                        </a:rPr>
                        <a:t>Nombre d'années</a:t>
                      </a:r>
                      <a:endParaRPr lang="fr-FR" sz="2400" b="0" strike="noStrike" spc="-1">
                        <a:latin typeface="Arial"/>
                      </a:endParaRPr>
                    </a:p>
                  </a:txBody>
                  <a:tcPr marL="18720" marR="18720">
                    <a:lnL w="14400">
                      <a:solidFill>
                        <a:srgbClr val="FAA61A"/>
                      </a:solidFill>
                    </a:lnL>
                    <a:lnR w="14400">
                      <a:solidFill>
                        <a:srgbClr val="FAA61A"/>
                      </a:solidFill>
                    </a:lnR>
                    <a:lnB w="14400">
                      <a:solidFill>
                        <a:srgbClr val="FAA61A"/>
                      </a:solidFill>
                    </a:lnB>
                    <a:solidFill>
                      <a:srgbClr val="FFFFFF"/>
                    </a:solidFill>
                  </a:tcPr>
                </a:tc>
              </a:tr>
              <a:tr h="423000">
                <a:tc>
                  <a:txBody>
                    <a:bodyPr/>
                    <a:lstStyle/>
                    <a:p>
                      <a:pPr>
                        <a:lnSpc>
                          <a:spcPct val="100000"/>
                        </a:lnSpc>
                      </a:pPr>
                      <a:r>
                        <a:rPr lang="fr-FR" sz="2400" b="0" strike="noStrike" spc="-1">
                          <a:solidFill>
                            <a:srgbClr val="465562"/>
                          </a:solidFill>
                          <a:latin typeface="Verdana"/>
                        </a:rPr>
                        <a:t>Préscolaire</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1 à 2 ans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r h="423000">
                <a:tc>
                  <a:txBody>
                    <a:bodyPr/>
                    <a:lstStyle/>
                    <a:p>
                      <a:pPr>
                        <a:lnSpc>
                          <a:spcPct val="100000"/>
                        </a:lnSpc>
                      </a:pPr>
                      <a:r>
                        <a:rPr lang="fr-FR" sz="2400" b="0" strike="noStrike" spc="-1">
                          <a:solidFill>
                            <a:srgbClr val="465562"/>
                          </a:solidFill>
                          <a:latin typeface="Verdana"/>
                        </a:rPr>
                        <a:t>Primaire</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6 ans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r h="423000">
                <a:tc>
                  <a:txBody>
                    <a:bodyPr/>
                    <a:lstStyle/>
                    <a:p>
                      <a:pPr>
                        <a:lnSpc>
                          <a:spcPct val="100000"/>
                        </a:lnSpc>
                      </a:pPr>
                      <a:r>
                        <a:rPr lang="fr-FR" sz="2400" b="0" strike="noStrike" spc="-1">
                          <a:solidFill>
                            <a:srgbClr val="465562"/>
                          </a:solidFill>
                          <a:latin typeface="Verdana"/>
                        </a:rPr>
                        <a:t>Secondaire</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5 ans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r h="423000">
                <a:tc>
                  <a:txBody>
                    <a:bodyPr/>
                    <a:lstStyle/>
                    <a:p>
                      <a:pPr>
                        <a:lnSpc>
                          <a:spcPct val="100000"/>
                        </a:lnSpc>
                      </a:pPr>
                      <a:r>
                        <a:rPr lang="fr-FR" sz="2400" b="0" strike="noStrike" spc="-1">
                          <a:solidFill>
                            <a:srgbClr val="465562"/>
                          </a:solidFill>
                          <a:latin typeface="Verdana"/>
                        </a:rPr>
                        <a:t>Collégial - CÉGEP</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2 à 3 ans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r h="547200">
                <a:tc>
                  <a:txBody>
                    <a:bodyPr/>
                    <a:lstStyle/>
                    <a:p>
                      <a:pPr>
                        <a:lnSpc>
                          <a:spcPct val="100000"/>
                        </a:lnSpc>
                      </a:pPr>
                      <a:r>
                        <a:rPr lang="fr-FR" sz="2400" b="0" strike="noStrike" spc="-1">
                          <a:solidFill>
                            <a:srgbClr val="465562"/>
                          </a:solidFill>
                          <a:latin typeface="Verdana"/>
                        </a:rPr>
                        <a:t>Baccalauréat (Premier cycle universitaire)</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3 à 4 ans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r h="522720">
                <a:tc>
                  <a:txBody>
                    <a:bodyPr/>
                    <a:lstStyle/>
                    <a:p>
                      <a:pPr>
                        <a:lnSpc>
                          <a:spcPct val="100000"/>
                        </a:lnSpc>
                      </a:pPr>
                      <a:r>
                        <a:rPr lang="fr-FR" sz="2400" b="0" strike="noStrike" spc="-1">
                          <a:solidFill>
                            <a:srgbClr val="465562"/>
                          </a:solidFill>
                          <a:latin typeface="Verdana"/>
                          <a:ea typeface="Noto Sans CJK SC Regular"/>
                        </a:rPr>
                        <a:t>Maîtrise  (Deuxième cycle universitaire)</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2 ans</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r h="531720">
                <a:tc>
                  <a:txBody>
                    <a:bodyPr/>
                    <a:lstStyle/>
                    <a:p>
                      <a:pPr>
                        <a:lnSpc>
                          <a:spcPct val="100000"/>
                        </a:lnSpc>
                      </a:pPr>
                      <a:r>
                        <a:rPr lang="fr-FR" sz="2400" b="0" strike="noStrike" spc="-1">
                          <a:solidFill>
                            <a:srgbClr val="465562"/>
                          </a:solidFill>
                          <a:latin typeface="Verdana"/>
                          <a:ea typeface="Noto Sans CJK SC Regular"/>
                        </a:rPr>
                        <a:t>Doctorat  (Troisième cycle universitaire)</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c>
                  <a:txBody>
                    <a:bodyPr/>
                    <a:lstStyle/>
                    <a:p>
                      <a:pPr algn="r">
                        <a:lnSpc>
                          <a:spcPct val="100000"/>
                        </a:lnSpc>
                      </a:pPr>
                      <a:r>
                        <a:rPr lang="fr-FR" sz="2400" b="0" strike="noStrike" spc="-1">
                          <a:solidFill>
                            <a:srgbClr val="465562"/>
                          </a:solidFill>
                          <a:latin typeface="Verdana"/>
                        </a:rPr>
                        <a:t>3 ans ou +</a:t>
                      </a:r>
                      <a:endParaRPr lang="fr-FR" sz="2400" b="0" strike="noStrike" spc="-1">
                        <a:latin typeface="Arial"/>
                      </a:endParaRPr>
                    </a:p>
                  </a:txBody>
                  <a:tcPr marL="18720" marR="18720">
                    <a:lnL w="14400">
                      <a:solidFill>
                        <a:srgbClr val="FAA61A"/>
                      </a:solidFill>
                    </a:lnL>
                    <a:lnR w="14400">
                      <a:solidFill>
                        <a:srgbClr val="FAA61A"/>
                      </a:solidFill>
                    </a:lnR>
                    <a:lnT w="14400">
                      <a:solidFill>
                        <a:srgbClr val="FAA61A"/>
                      </a:solidFill>
                    </a:lnT>
                    <a:lnB w="14400">
                      <a:solidFill>
                        <a:srgbClr val="FAA61A"/>
                      </a:solidFill>
                    </a:lnB>
                    <a:solidFill>
                      <a:srgbClr val="FFFFFF"/>
                    </a:solidFill>
                  </a:tcPr>
                </a:tc>
              </a:tr>
            </a:tbl>
          </a:graphicData>
        </a:graphic>
      </p:graphicFrame>
      <p:sp>
        <p:nvSpPr>
          <p:cNvPr id="272"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3.4- Niveau, durée et répartition des études</a:t>
            </a:r>
            <a:endParaRPr lang="fr-FR" sz="2800" b="0" strike="noStrike" spc="-1">
              <a:latin typeface="Arial"/>
            </a:endParaRPr>
          </a:p>
        </p:txBody>
      </p:sp>
      <p:pic>
        <p:nvPicPr>
          <p:cNvPr id="273" name="Image 272"/>
          <p:cNvPicPr/>
          <p:nvPr/>
        </p:nvPicPr>
        <p:blipFill>
          <a:blip r:embed="rId4" cstate="print"/>
          <a:stretch/>
        </p:blipFill>
        <p:spPr>
          <a:xfrm>
            <a:off x="1332360" y="5760360"/>
            <a:ext cx="1679040" cy="1006920"/>
          </a:xfrm>
          <a:prstGeom prst="rect">
            <a:avLst/>
          </a:prstGeom>
          <a:ln>
            <a:noFill/>
          </a:ln>
        </p:spPr>
      </p:pic>
      <p:pic>
        <p:nvPicPr>
          <p:cNvPr id="274" name="Image 273"/>
          <p:cNvPicPr/>
          <p:nvPr/>
        </p:nvPicPr>
        <p:blipFill>
          <a:blip r:embed="rId5" cstate="print"/>
          <a:stretch/>
        </p:blipFill>
        <p:spPr>
          <a:xfrm>
            <a:off x="10368360" y="5724000"/>
            <a:ext cx="1726920" cy="1097280"/>
          </a:xfrm>
          <a:prstGeom prst="rect">
            <a:avLst/>
          </a:prstGeom>
          <a:ln>
            <a:noFill/>
          </a:ln>
        </p:spPr>
      </p:pic>
      <p:pic>
        <p:nvPicPr>
          <p:cNvPr id="275" name="Image 274"/>
          <p:cNvPicPr/>
          <p:nvPr/>
        </p:nvPicPr>
        <p:blipFill>
          <a:blip r:embed="rId6" cstate="print"/>
          <a:stretch/>
        </p:blipFill>
        <p:spPr>
          <a:xfrm>
            <a:off x="99360" y="5760000"/>
            <a:ext cx="1051920" cy="1007280"/>
          </a:xfrm>
          <a:prstGeom prst="rect">
            <a:avLst/>
          </a:prstGeom>
          <a:ln>
            <a:noFill/>
          </a:ln>
        </p:spPr>
      </p:pic>
      <p:sp>
        <p:nvSpPr>
          <p:cNvPr id="276"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Image 3"/>
          <p:cNvPicPr/>
          <p:nvPr/>
        </p:nvPicPr>
        <p:blipFill>
          <a:blip r:embed="rId3" cstate="print"/>
          <a:stretch/>
        </p:blipFill>
        <p:spPr>
          <a:xfrm>
            <a:off x="19080" y="5688360"/>
            <a:ext cx="1169280" cy="1123560"/>
          </a:xfrm>
          <a:prstGeom prst="rect">
            <a:avLst/>
          </a:prstGeom>
          <a:ln>
            <a:noFill/>
          </a:ln>
        </p:spPr>
      </p:pic>
      <p:sp>
        <p:nvSpPr>
          <p:cNvPr id="278" name="CustomShape 1"/>
          <p:cNvSpPr/>
          <p:nvPr/>
        </p:nvSpPr>
        <p:spPr>
          <a:xfrm>
            <a:off x="1775520" y="548640"/>
            <a:ext cx="10296000" cy="489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Éducation préscolaire et enseignement primaire</a:t>
            </a:r>
            <a:endParaRPr lang="fr-FR" sz="2400" b="0" strike="noStrike" spc="-1">
              <a:latin typeface="Arial"/>
            </a:endParaRPr>
          </a:p>
          <a:p>
            <a:pPr marL="216000" indent="-215280" algn="just">
              <a:lnSpc>
                <a:spcPct val="100000"/>
              </a:lnSpc>
              <a:buClr>
                <a:srgbClr val="000000"/>
              </a:buClr>
              <a:buSzPct val="45000"/>
              <a:buFont typeface="Wingdings" charset="2"/>
              <a:buChar char=""/>
            </a:pPr>
            <a:r>
              <a:rPr lang="fr-FR" sz="2400" b="0" strike="noStrike" spc="-1">
                <a:solidFill>
                  <a:srgbClr val="000000"/>
                </a:solidFill>
                <a:latin typeface="Arial Narrow"/>
                <a:ea typeface="DejaVu Sans"/>
              </a:rPr>
              <a:t>L’âge d’admission en première année est fixé à six ans et la fréquentation scolaire est obligatoire jusqu’à l’âge de 16 ans.</a:t>
            </a:r>
            <a:endParaRPr lang="fr-FR" sz="2400" b="0" strike="noStrike" spc="-1">
              <a:latin typeface="Arial"/>
            </a:endParaRPr>
          </a:p>
          <a:p>
            <a:pPr algn="just">
              <a:lnSpc>
                <a:spcPct val="100000"/>
              </a:lnSpc>
            </a:pPr>
            <a:endParaRPr lang="fr-FR" sz="2400" b="0" strike="noStrike" spc="-1">
              <a:latin typeface="Arial"/>
            </a:endParaRPr>
          </a:p>
          <a:p>
            <a:pPr marL="216000" indent="-215280" algn="just">
              <a:lnSpc>
                <a:spcPct val="100000"/>
              </a:lnSpc>
              <a:buClr>
                <a:srgbClr val="000000"/>
              </a:buClr>
              <a:buSzPct val="45000"/>
              <a:buFont typeface="Wingdings" charset="2"/>
              <a:buChar char=""/>
            </a:pPr>
            <a:r>
              <a:rPr lang="fr-FR" sz="2400" b="0" strike="noStrike" spc="-1">
                <a:solidFill>
                  <a:srgbClr val="000000"/>
                </a:solidFill>
                <a:latin typeface="Arial Narrow"/>
                <a:ea typeface="DejaVu Sans"/>
              </a:rPr>
              <a:t>Toutefois, la plupart des enfants entrent à l’école une année plus tôt, pour une année facultative de maternelle à temps complet. Certains enfants handicapés ou issus de milieux défavorisés peuvent également fréquenter la maternelle à mi-temps ou à temps plein selon certaines conditions, et cela dès l’âge de quatre ans. </a:t>
            </a:r>
            <a:endParaRPr lang="fr-FR" sz="2400" b="0" strike="noStrike" spc="-1">
              <a:latin typeface="Arial"/>
            </a:endParaRPr>
          </a:p>
          <a:p>
            <a:pPr algn="just">
              <a:lnSpc>
                <a:spcPct val="100000"/>
              </a:lnSpc>
            </a:pPr>
            <a:endParaRPr lang="fr-FR" sz="2400" b="0" strike="noStrike" spc="-1">
              <a:latin typeface="Arial"/>
            </a:endParaRPr>
          </a:p>
          <a:p>
            <a:pPr marL="216000" indent="-215280" algn="just">
              <a:lnSpc>
                <a:spcPct val="100000"/>
              </a:lnSpc>
              <a:buClr>
                <a:srgbClr val="000000"/>
              </a:buClr>
              <a:buSzPct val="45000"/>
              <a:buFont typeface="Wingdings" charset="2"/>
              <a:buChar char=""/>
            </a:pPr>
            <a:r>
              <a:rPr lang="fr-FR" sz="2400" b="0" strike="noStrike" spc="-1">
                <a:solidFill>
                  <a:srgbClr val="000000"/>
                </a:solidFill>
                <a:latin typeface="Arial Narrow"/>
                <a:ea typeface="DejaVu Sans"/>
              </a:rPr>
              <a:t>Le primaire compte six années de scolarité, divisées en trois cycles de deux ans. L’enseignement primaire se concentre sur les matières de base de la formation générale et favorise le développement global de l’enfant. Il vise le développement progressif de son autonomie et prépare son entrée au secondaire.</a:t>
            </a:r>
            <a:endParaRPr lang="fr-FR" sz="2400" b="0" strike="noStrike" spc="-1">
              <a:latin typeface="Arial"/>
            </a:endParaRPr>
          </a:p>
        </p:txBody>
      </p:sp>
      <p:sp>
        <p:nvSpPr>
          <p:cNvPr id="279"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3.4- Niveau, durée et répartition des études</a:t>
            </a:r>
            <a:endParaRPr lang="fr-FR" sz="2800" b="0" strike="noStrike" spc="-1">
              <a:latin typeface="Arial"/>
            </a:endParaRPr>
          </a:p>
        </p:txBody>
      </p:sp>
      <p:pic>
        <p:nvPicPr>
          <p:cNvPr id="280" name="Image 279"/>
          <p:cNvPicPr/>
          <p:nvPr/>
        </p:nvPicPr>
        <p:blipFill>
          <a:blip r:embed="rId4" cstate="print"/>
          <a:stretch/>
        </p:blipFill>
        <p:spPr>
          <a:xfrm>
            <a:off x="1332360" y="5760360"/>
            <a:ext cx="1679040" cy="1006920"/>
          </a:xfrm>
          <a:prstGeom prst="rect">
            <a:avLst/>
          </a:prstGeom>
          <a:ln>
            <a:noFill/>
          </a:ln>
        </p:spPr>
      </p:pic>
      <p:pic>
        <p:nvPicPr>
          <p:cNvPr id="281" name="Image 280"/>
          <p:cNvPicPr/>
          <p:nvPr/>
        </p:nvPicPr>
        <p:blipFill>
          <a:blip r:embed="rId5" cstate="print"/>
          <a:stretch/>
        </p:blipFill>
        <p:spPr>
          <a:xfrm>
            <a:off x="10368360" y="5724000"/>
            <a:ext cx="1726920" cy="1097280"/>
          </a:xfrm>
          <a:prstGeom prst="rect">
            <a:avLst/>
          </a:prstGeom>
          <a:ln>
            <a:noFill/>
          </a:ln>
        </p:spPr>
      </p:pic>
      <p:pic>
        <p:nvPicPr>
          <p:cNvPr id="282" name="Image 281"/>
          <p:cNvPicPr/>
          <p:nvPr/>
        </p:nvPicPr>
        <p:blipFill>
          <a:blip r:embed="rId6" cstate="print"/>
          <a:stretch/>
        </p:blipFill>
        <p:spPr>
          <a:xfrm>
            <a:off x="99360" y="5760000"/>
            <a:ext cx="1051920" cy="1007280"/>
          </a:xfrm>
          <a:prstGeom prst="rect">
            <a:avLst/>
          </a:prstGeom>
          <a:ln>
            <a:noFill/>
          </a:ln>
        </p:spPr>
      </p:pic>
      <p:sp>
        <p:nvSpPr>
          <p:cNvPr id="283"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Image 3"/>
          <p:cNvPicPr/>
          <p:nvPr/>
        </p:nvPicPr>
        <p:blipFill>
          <a:blip r:embed="rId3" cstate="print"/>
          <a:stretch/>
        </p:blipFill>
        <p:spPr>
          <a:xfrm>
            <a:off x="19080" y="5688360"/>
            <a:ext cx="1169280" cy="1123560"/>
          </a:xfrm>
          <a:prstGeom prst="rect">
            <a:avLst/>
          </a:prstGeom>
          <a:ln>
            <a:noFill/>
          </a:ln>
        </p:spPr>
      </p:pic>
      <p:sp>
        <p:nvSpPr>
          <p:cNvPr id="285" name="CustomShape 1"/>
          <p:cNvSpPr/>
          <p:nvPr/>
        </p:nvSpPr>
        <p:spPr>
          <a:xfrm>
            <a:off x="1847520" y="692640"/>
            <a:ext cx="10224000" cy="484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Enseignement secondaire</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 secondaire offre une formation générale de cinq ans, divisée en deux cycles. Le premier cycle, d’une durée de deux ans, permet aux élèves de consolider la formation reçue au primaire et de commencer à s’orienter sur le plan professionnel. À partir du 2e cycle, soit à la troisième secondaire, les élèves se voient offrir une diversité de parcours scolaires : un parcours de formation générale, un parcours de formation générale appliquée et un parcours de formation axée sur l’emploi. Au terme des cinq années du secondaire, les élèves obtiennent un diplôme d’études secondaires (DES) qui leur donne accès aux études collégiales. Ils peuvent également obtenir un certificat de formation préparatoire au travail ou un certificat de formation à un métier semi-spécialisé qui leur donne accès au marché du travail.</a:t>
            </a:r>
            <a:endParaRPr lang="fr-FR" sz="2400" b="0" strike="noStrike" spc="-1">
              <a:latin typeface="Arial"/>
            </a:endParaRPr>
          </a:p>
        </p:txBody>
      </p:sp>
      <p:sp>
        <p:nvSpPr>
          <p:cNvPr id="286"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3.4- Niveau, durée et répartition des études</a:t>
            </a:r>
            <a:endParaRPr lang="fr-FR" sz="2800" b="0" strike="noStrike" spc="-1">
              <a:latin typeface="Arial"/>
            </a:endParaRPr>
          </a:p>
        </p:txBody>
      </p:sp>
      <p:pic>
        <p:nvPicPr>
          <p:cNvPr id="287" name="Image 286"/>
          <p:cNvPicPr/>
          <p:nvPr/>
        </p:nvPicPr>
        <p:blipFill>
          <a:blip r:embed="rId4" cstate="print"/>
          <a:stretch/>
        </p:blipFill>
        <p:spPr>
          <a:xfrm>
            <a:off x="1332360" y="5760360"/>
            <a:ext cx="1679040" cy="1006920"/>
          </a:xfrm>
          <a:prstGeom prst="rect">
            <a:avLst/>
          </a:prstGeom>
          <a:ln>
            <a:noFill/>
          </a:ln>
        </p:spPr>
      </p:pic>
      <p:pic>
        <p:nvPicPr>
          <p:cNvPr id="288" name="Image 287"/>
          <p:cNvPicPr/>
          <p:nvPr/>
        </p:nvPicPr>
        <p:blipFill>
          <a:blip r:embed="rId5" cstate="print"/>
          <a:stretch/>
        </p:blipFill>
        <p:spPr>
          <a:xfrm>
            <a:off x="10368360" y="5724000"/>
            <a:ext cx="1726920" cy="1097280"/>
          </a:xfrm>
          <a:prstGeom prst="rect">
            <a:avLst/>
          </a:prstGeom>
          <a:ln>
            <a:noFill/>
          </a:ln>
        </p:spPr>
      </p:pic>
      <p:pic>
        <p:nvPicPr>
          <p:cNvPr id="289" name="Image 288"/>
          <p:cNvPicPr/>
          <p:nvPr/>
        </p:nvPicPr>
        <p:blipFill>
          <a:blip r:embed="rId6" cstate="print"/>
          <a:stretch/>
        </p:blipFill>
        <p:spPr>
          <a:xfrm>
            <a:off x="99360" y="5760000"/>
            <a:ext cx="1051920" cy="1007280"/>
          </a:xfrm>
          <a:prstGeom prst="rect">
            <a:avLst/>
          </a:prstGeom>
          <a:ln>
            <a:noFill/>
          </a:ln>
        </p:spPr>
      </p:pic>
      <p:sp>
        <p:nvSpPr>
          <p:cNvPr id="290"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Image 3"/>
          <p:cNvPicPr/>
          <p:nvPr/>
        </p:nvPicPr>
        <p:blipFill>
          <a:blip r:embed="rId3" cstate="print"/>
          <a:stretch/>
        </p:blipFill>
        <p:spPr>
          <a:xfrm>
            <a:off x="19080" y="5688360"/>
            <a:ext cx="1169280" cy="1123560"/>
          </a:xfrm>
          <a:prstGeom prst="rect">
            <a:avLst/>
          </a:prstGeom>
          <a:ln>
            <a:noFill/>
          </a:ln>
        </p:spPr>
      </p:pic>
      <p:sp>
        <p:nvSpPr>
          <p:cNvPr id="292" name="CustomShape 1"/>
          <p:cNvSpPr/>
          <p:nvPr/>
        </p:nvSpPr>
        <p:spPr>
          <a:xfrm>
            <a:off x="1919520" y="483840"/>
            <a:ext cx="1000800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Formation professionnelle</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À partir du deuxième cycle du secondaire, les élèves peuvent aussi s’orienter vers des programmes de formation professionnelle qui conduisent à l’exercice d’un métier. Les programmes de formation professionnelle permettent aux jeunes et aux adultes d’obtenir un diplôme d’études professionnelles (DEP), suivi éventuellement d’une attestation de spécialisation professionnelle (ASP).</a:t>
            </a:r>
            <a:endParaRPr lang="fr-FR" sz="2400" b="0" strike="noStrike" spc="-1">
              <a:latin typeface="Arial"/>
            </a:endParaRPr>
          </a:p>
        </p:txBody>
      </p:sp>
      <p:sp>
        <p:nvSpPr>
          <p:cNvPr id="293"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3.4- Niveau, durée et répartition des études</a:t>
            </a:r>
            <a:endParaRPr lang="fr-FR" sz="2800" b="0" strike="noStrike" spc="-1">
              <a:latin typeface="Arial"/>
            </a:endParaRPr>
          </a:p>
        </p:txBody>
      </p:sp>
      <p:pic>
        <p:nvPicPr>
          <p:cNvPr id="294" name="Image 293"/>
          <p:cNvPicPr/>
          <p:nvPr/>
        </p:nvPicPr>
        <p:blipFill>
          <a:blip r:embed="rId4" cstate="print"/>
          <a:stretch/>
        </p:blipFill>
        <p:spPr>
          <a:xfrm>
            <a:off x="1332360" y="5760360"/>
            <a:ext cx="1679040" cy="1006920"/>
          </a:xfrm>
          <a:prstGeom prst="rect">
            <a:avLst/>
          </a:prstGeom>
          <a:ln>
            <a:noFill/>
          </a:ln>
        </p:spPr>
      </p:pic>
      <p:pic>
        <p:nvPicPr>
          <p:cNvPr id="295" name="Image 294"/>
          <p:cNvPicPr/>
          <p:nvPr/>
        </p:nvPicPr>
        <p:blipFill>
          <a:blip r:embed="rId5" cstate="print"/>
          <a:stretch/>
        </p:blipFill>
        <p:spPr>
          <a:xfrm>
            <a:off x="10368360" y="5724000"/>
            <a:ext cx="1726920" cy="1097280"/>
          </a:xfrm>
          <a:prstGeom prst="rect">
            <a:avLst/>
          </a:prstGeom>
          <a:ln>
            <a:noFill/>
          </a:ln>
        </p:spPr>
      </p:pic>
      <p:pic>
        <p:nvPicPr>
          <p:cNvPr id="296" name="Image 295"/>
          <p:cNvPicPr/>
          <p:nvPr/>
        </p:nvPicPr>
        <p:blipFill>
          <a:blip r:embed="rId6" cstate="print"/>
          <a:stretch/>
        </p:blipFill>
        <p:spPr>
          <a:xfrm>
            <a:off x="99360" y="5760000"/>
            <a:ext cx="1051920" cy="1007280"/>
          </a:xfrm>
          <a:prstGeom prst="rect">
            <a:avLst/>
          </a:prstGeom>
          <a:ln>
            <a:noFill/>
          </a:ln>
        </p:spPr>
      </p:pic>
      <p:sp>
        <p:nvSpPr>
          <p:cNvPr id="297"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age 3"/>
          <p:cNvPicPr/>
          <p:nvPr/>
        </p:nvPicPr>
        <p:blipFill>
          <a:blip r:embed="rId3" cstate="print"/>
          <a:stretch/>
        </p:blipFill>
        <p:spPr>
          <a:xfrm>
            <a:off x="19080" y="5688360"/>
            <a:ext cx="1169280" cy="1123560"/>
          </a:xfrm>
          <a:prstGeom prst="rect">
            <a:avLst/>
          </a:prstGeom>
          <a:ln>
            <a:noFill/>
          </a:ln>
        </p:spPr>
      </p:pic>
      <p:sp>
        <p:nvSpPr>
          <p:cNvPr id="299" name="CustomShape 1"/>
          <p:cNvSpPr/>
          <p:nvPr/>
        </p:nvSpPr>
        <p:spPr>
          <a:xfrm>
            <a:off x="1919520" y="620640"/>
            <a:ext cx="10153800" cy="47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Enseignement collégial</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 niveau collégial constitue l’une des particularités du système d’éducation du Québec. Le collégial est un ordre d’enseignement qui se situe entre l’éducation obligatoire, constituée du primaire et du secondaire et les études universitaires.</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Les collèges d’enseignement général et professionnel, ou cégeps [CÉGEP], offrent des programmes de formation pré-universitaire de deux ans et des programmes de formation technique de trois ans, conduisant à l’obtention du diplôme d’études collégiales (DEC). Ils offrent aussi des programmes de formation technique de plus courte durée sanctionnés par une attestation d’études collégiales (AEC).</a:t>
            </a:r>
            <a:endParaRPr lang="fr-FR" sz="2400" b="0" strike="noStrike" spc="-1">
              <a:latin typeface="Arial"/>
            </a:endParaRPr>
          </a:p>
        </p:txBody>
      </p:sp>
      <p:sp>
        <p:nvSpPr>
          <p:cNvPr id="300"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3.4- Niveau, durée et répartition des études</a:t>
            </a:r>
            <a:endParaRPr lang="fr-FR" sz="2800" b="0" strike="noStrike" spc="-1">
              <a:latin typeface="Arial"/>
            </a:endParaRPr>
          </a:p>
        </p:txBody>
      </p:sp>
      <p:pic>
        <p:nvPicPr>
          <p:cNvPr id="301" name="Image 300"/>
          <p:cNvPicPr/>
          <p:nvPr/>
        </p:nvPicPr>
        <p:blipFill>
          <a:blip r:embed="rId4" cstate="print"/>
          <a:stretch/>
        </p:blipFill>
        <p:spPr>
          <a:xfrm>
            <a:off x="1332360" y="5760360"/>
            <a:ext cx="1679040" cy="1006920"/>
          </a:xfrm>
          <a:prstGeom prst="rect">
            <a:avLst/>
          </a:prstGeom>
          <a:ln>
            <a:noFill/>
          </a:ln>
        </p:spPr>
      </p:pic>
      <p:pic>
        <p:nvPicPr>
          <p:cNvPr id="302" name="Image 301"/>
          <p:cNvPicPr/>
          <p:nvPr/>
        </p:nvPicPr>
        <p:blipFill>
          <a:blip r:embed="rId5" cstate="print"/>
          <a:stretch/>
        </p:blipFill>
        <p:spPr>
          <a:xfrm>
            <a:off x="10368360" y="5724000"/>
            <a:ext cx="1726920" cy="1097280"/>
          </a:xfrm>
          <a:prstGeom prst="rect">
            <a:avLst/>
          </a:prstGeom>
          <a:ln>
            <a:noFill/>
          </a:ln>
        </p:spPr>
      </p:pic>
      <p:pic>
        <p:nvPicPr>
          <p:cNvPr id="303" name="Image 302"/>
          <p:cNvPicPr/>
          <p:nvPr/>
        </p:nvPicPr>
        <p:blipFill>
          <a:blip r:embed="rId6" cstate="print"/>
          <a:stretch/>
        </p:blipFill>
        <p:spPr>
          <a:xfrm>
            <a:off x="99360" y="5760000"/>
            <a:ext cx="1051920" cy="1007280"/>
          </a:xfrm>
          <a:prstGeom prst="rect">
            <a:avLst/>
          </a:prstGeom>
          <a:ln>
            <a:noFill/>
          </a:ln>
        </p:spPr>
      </p:pic>
      <p:sp>
        <p:nvSpPr>
          <p:cNvPr id="304"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Image 3"/>
          <p:cNvPicPr/>
          <p:nvPr/>
        </p:nvPicPr>
        <p:blipFill>
          <a:blip r:embed="rId3" cstate="print"/>
          <a:stretch/>
        </p:blipFill>
        <p:spPr>
          <a:xfrm>
            <a:off x="19080" y="5688360"/>
            <a:ext cx="1169280" cy="1123560"/>
          </a:xfrm>
          <a:prstGeom prst="rect">
            <a:avLst/>
          </a:prstGeom>
          <a:ln>
            <a:noFill/>
          </a:ln>
        </p:spPr>
      </p:pic>
      <p:sp>
        <p:nvSpPr>
          <p:cNvPr id="306" name="CustomShape 1"/>
          <p:cNvSpPr/>
          <p:nvPr/>
        </p:nvSpPr>
        <p:spPr>
          <a:xfrm>
            <a:off x="1847520" y="548640"/>
            <a:ext cx="10136160" cy="442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Enseignement universitaire</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L’enseignement universitaire est divisé en trois cycles. Le premier conduit à l’obtention du baccalauréat; le deuxième cycle correspond à deux années d’études supplémentaires et conduit à l’obtention d’une maîtrise. </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 troisième cycle, d’une durée d’environ trois ans, est sanctionné par un doctorat. Divers programmes de premier cycle, comme les certificats d’études universitaires, permettent en outre aux universités d’offrir des formations professionnelles complémentaires et de la formation continue dans le cadre des études libres. </a:t>
            </a:r>
            <a:endParaRPr lang="fr-FR" sz="2400" b="0" strike="noStrike" spc="-1">
              <a:latin typeface="Arial"/>
            </a:endParaRPr>
          </a:p>
          <a:p>
            <a:pPr>
              <a:lnSpc>
                <a:spcPct val="100000"/>
              </a:lnSpc>
            </a:pPr>
            <a:r>
              <a:t/>
            </a:r>
            <a:br/>
            <a:endParaRPr lang="fr-FR" sz="2400" b="0" strike="noStrike" spc="-1">
              <a:latin typeface="Arial"/>
            </a:endParaRPr>
          </a:p>
        </p:txBody>
      </p:sp>
      <p:sp>
        <p:nvSpPr>
          <p:cNvPr id="307"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3.4- Niveau, durée et répartition des études</a:t>
            </a:r>
            <a:endParaRPr lang="fr-FR" sz="2800" b="0" strike="noStrike" spc="-1">
              <a:latin typeface="Arial"/>
            </a:endParaRPr>
          </a:p>
        </p:txBody>
      </p:sp>
      <p:pic>
        <p:nvPicPr>
          <p:cNvPr id="308" name="Image 307"/>
          <p:cNvPicPr/>
          <p:nvPr/>
        </p:nvPicPr>
        <p:blipFill>
          <a:blip r:embed="rId4" cstate="print"/>
          <a:stretch/>
        </p:blipFill>
        <p:spPr>
          <a:xfrm>
            <a:off x="1332360" y="5760360"/>
            <a:ext cx="1679040" cy="1006920"/>
          </a:xfrm>
          <a:prstGeom prst="rect">
            <a:avLst/>
          </a:prstGeom>
          <a:ln>
            <a:noFill/>
          </a:ln>
        </p:spPr>
      </p:pic>
      <p:pic>
        <p:nvPicPr>
          <p:cNvPr id="309" name="Image 308"/>
          <p:cNvPicPr/>
          <p:nvPr/>
        </p:nvPicPr>
        <p:blipFill>
          <a:blip r:embed="rId5" cstate="print"/>
          <a:stretch/>
        </p:blipFill>
        <p:spPr>
          <a:xfrm>
            <a:off x="10368360" y="5724000"/>
            <a:ext cx="1726920" cy="1097280"/>
          </a:xfrm>
          <a:prstGeom prst="rect">
            <a:avLst/>
          </a:prstGeom>
          <a:ln>
            <a:noFill/>
          </a:ln>
        </p:spPr>
      </p:pic>
      <p:pic>
        <p:nvPicPr>
          <p:cNvPr id="310" name="Image 309"/>
          <p:cNvPicPr/>
          <p:nvPr/>
        </p:nvPicPr>
        <p:blipFill>
          <a:blip r:embed="rId6" cstate="print"/>
          <a:stretch/>
        </p:blipFill>
        <p:spPr>
          <a:xfrm>
            <a:off x="99360" y="5760000"/>
            <a:ext cx="1051920" cy="1007280"/>
          </a:xfrm>
          <a:prstGeom prst="rect">
            <a:avLst/>
          </a:prstGeom>
          <a:ln>
            <a:noFill/>
          </a:ln>
        </p:spPr>
      </p:pic>
      <p:sp>
        <p:nvSpPr>
          <p:cNvPr id="311"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Image 3"/>
          <p:cNvPicPr/>
          <p:nvPr/>
        </p:nvPicPr>
        <p:blipFill>
          <a:blip r:embed="rId3" cstate="print"/>
          <a:stretch/>
        </p:blipFill>
        <p:spPr>
          <a:xfrm>
            <a:off x="19080" y="5688360"/>
            <a:ext cx="1169280" cy="1123560"/>
          </a:xfrm>
          <a:prstGeom prst="rect">
            <a:avLst/>
          </a:prstGeom>
          <a:ln>
            <a:noFill/>
          </a:ln>
        </p:spPr>
      </p:pic>
      <p:sp>
        <p:nvSpPr>
          <p:cNvPr id="313" name="CustomShape 1"/>
          <p:cNvSpPr/>
          <p:nvPr/>
        </p:nvSpPr>
        <p:spPr>
          <a:xfrm>
            <a:off x="1829520" y="692640"/>
            <a:ext cx="10193760" cy="46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Intervention dès la petite enfance.</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Réponse adaptée aux élèves ayant des besoins particuliers.</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Accompagnement tout au long du parcours scolaire.</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Qualité de l’enseignement et des pratiques pédagogiques efficaces.</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Préparation adéquate à la transition au marché du travail et au études supérieures.</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École inclusive forte de sa diversité.</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Mobilisation des partenaires (parents, entreprises et institutions) autour de la réussite scolaire.</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Accessibilité à toutes et à tous.</a:t>
            </a: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Ouverture sur le monde à travers la mobilité et la flexibilité du système.</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314" name="CustomShape 2"/>
          <p:cNvSpPr/>
          <p:nvPr/>
        </p:nvSpPr>
        <p:spPr>
          <a:xfrm>
            <a:off x="1811520" y="-3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4- Facteurs de succès</a:t>
            </a:r>
            <a:endParaRPr lang="fr-FR" sz="2800" b="0" strike="noStrike" spc="-1">
              <a:latin typeface="Arial"/>
            </a:endParaRPr>
          </a:p>
        </p:txBody>
      </p:sp>
      <p:pic>
        <p:nvPicPr>
          <p:cNvPr id="315" name="Image 314"/>
          <p:cNvPicPr/>
          <p:nvPr/>
        </p:nvPicPr>
        <p:blipFill>
          <a:blip r:embed="rId4" cstate="print"/>
          <a:stretch/>
        </p:blipFill>
        <p:spPr>
          <a:xfrm>
            <a:off x="1332360" y="5760360"/>
            <a:ext cx="1679040" cy="1006920"/>
          </a:xfrm>
          <a:prstGeom prst="rect">
            <a:avLst/>
          </a:prstGeom>
          <a:ln>
            <a:noFill/>
          </a:ln>
        </p:spPr>
      </p:pic>
      <p:pic>
        <p:nvPicPr>
          <p:cNvPr id="316" name="Image 315"/>
          <p:cNvPicPr/>
          <p:nvPr/>
        </p:nvPicPr>
        <p:blipFill>
          <a:blip r:embed="rId5" cstate="print"/>
          <a:stretch/>
        </p:blipFill>
        <p:spPr>
          <a:xfrm>
            <a:off x="10368360" y="5724000"/>
            <a:ext cx="1726920" cy="1097280"/>
          </a:xfrm>
          <a:prstGeom prst="rect">
            <a:avLst/>
          </a:prstGeom>
          <a:ln>
            <a:noFill/>
          </a:ln>
        </p:spPr>
      </p:pic>
      <p:pic>
        <p:nvPicPr>
          <p:cNvPr id="317" name="Image 316"/>
          <p:cNvPicPr/>
          <p:nvPr/>
        </p:nvPicPr>
        <p:blipFill>
          <a:blip r:embed="rId6" cstate="print"/>
          <a:stretch/>
        </p:blipFill>
        <p:spPr>
          <a:xfrm>
            <a:off x="99360" y="5760000"/>
            <a:ext cx="1051920" cy="1007280"/>
          </a:xfrm>
          <a:prstGeom prst="rect">
            <a:avLst/>
          </a:prstGeom>
          <a:ln>
            <a:noFill/>
          </a:ln>
        </p:spPr>
      </p:pic>
      <p:sp>
        <p:nvSpPr>
          <p:cNvPr id="318"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Image 3"/>
          <p:cNvPicPr/>
          <p:nvPr/>
        </p:nvPicPr>
        <p:blipFill>
          <a:blip r:embed="rId3" cstate="print"/>
          <a:stretch/>
        </p:blipFill>
        <p:spPr>
          <a:xfrm>
            <a:off x="19080" y="5688360"/>
            <a:ext cx="1169280" cy="1123560"/>
          </a:xfrm>
          <a:prstGeom prst="rect">
            <a:avLst/>
          </a:prstGeom>
          <a:ln>
            <a:noFill/>
          </a:ln>
        </p:spPr>
      </p:pic>
      <p:sp>
        <p:nvSpPr>
          <p:cNvPr id="320" name="CustomShape 1"/>
          <p:cNvSpPr/>
          <p:nvPr/>
        </p:nvSpPr>
        <p:spPr>
          <a:xfrm>
            <a:off x="2063520" y="836640"/>
            <a:ext cx="9936000" cy="394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0" strike="noStrike" spc="-1">
                <a:solidFill>
                  <a:srgbClr val="000000"/>
                </a:solidFill>
                <a:latin typeface="Arial Narrow"/>
                <a:ea typeface="DejaVu Sans"/>
              </a:rPr>
              <a:t>La grande diversité qu'offre le système éducatif du Québec et la qualité de celui-ci sont des atouts précieux pour une société qui veut s'ouvrir sur le monde, dans des rapports de respect, de coopération et d'échanges dynamiques. </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 Québec d'aujourd'hui a un excellent système d'éducation et l'un des meilleurs taux de scolarisation et de diplomation au sein de l'OCDE. Les jeunes du Québec font très bonne figure aux épreuves internationales de mathématiques et de sciences notamment, leurs résultats figurant systématiquement au-dessus de la moyenne des pays de l'OCDE et de la moyenne canadienne. Bien que ces résultats soient très encourageants, le Québec a l'ambition et la volonté de relever de nouveaux défis qui rehausseront encore le niveau de son éducation.</a:t>
            </a:r>
            <a:endParaRPr lang="fr-FR" sz="2400" b="0" strike="noStrike" spc="-1">
              <a:latin typeface="Arial"/>
            </a:endParaRPr>
          </a:p>
          <a:p>
            <a:pPr>
              <a:lnSpc>
                <a:spcPct val="100000"/>
              </a:lnSpc>
            </a:pPr>
            <a:r>
              <a:rPr lang="fr-FR" sz="1800" b="1" strike="noStrike" spc="-1">
                <a:solidFill>
                  <a:srgbClr val="000000"/>
                </a:solidFill>
                <a:latin typeface="Arial Narrow"/>
                <a:ea typeface="DejaVu Sans"/>
              </a:rPr>
              <a:t> </a:t>
            </a:r>
            <a:endParaRPr lang="fr-FR" sz="1800" b="0" strike="noStrike" spc="-1">
              <a:latin typeface="Arial"/>
            </a:endParaRPr>
          </a:p>
        </p:txBody>
      </p:sp>
      <p:sp>
        <p:nvSpPr>
          <p:cNvPr id="321" name="CustomShape 2"/>
          <p:cNvSpPr/>
          <p:nvPr/>
        </p:nvSpPr>
        <p:spPr>
          <a:xfrm>
            <a:off x="1811520" y="32760"/>
            <a:ext cx="489564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5- Évaluation du système</a:t>
            </a:r>
            <a:endParaRPr lang="fr-FR" sz="2800" b="0" strike="noStrike" spc="-1">
              <a:latin typeface="Arial"/>
            </a:endParaRPr>
          </a:p>
        </p:txBody>
      </p:sp>
      <p:pic>
        <p:nvPicPr>
          <p:cNvPr id="322" name="Image 321"/>
          <p:cNvPicPr/>
          <p:nvPr/>
        </p:nvPicPr>
        <p:blipFill>
          <a:blip r:embed="rId4" cstate="print"/>
          <a:stretch/>
        </p:blipFill>
        <p:spPr>
          <a:xfrm>
            <a:off x="1332360" y="5760360"/>
            <a:ext cx="1679040" cy="1006920"/>
          </a:xfrm>
          <a:prstGeom prst="rect">
            <a:avLst/>
          </a:prstGeom>
          <a:ln>
            <a:noFill/>
          </a:ln>
        </p:spPr>
      </p:pic>
      <p:pic>
        <p:nvPicPr>
          <p:cNvPr id="323" name="Image 322"/>
          <p:cNvPicPr/>
          <p:nvPr/>
        </p:nvPicPr>
        <p:blipFill>
          <a:blip r:embed="rId5" cstate="print"/>
          <a:stretch/>
        </p:blipFill>
        <p:spPr>
          <a:xfrm>
            <a:off x="10368360" y="5724000"/>
            <a:ext cx="1726920" cy="1097280"/>
          </a:xfrm>
          <a:prstGeom prst="rect">
            <a:avLst/>
          </a:prstGeom>
          <a:ln>
            <a:noFill/>
          </a:ln>
        </p:spPr>
      </p:pic>
      <p:pic>
        <p:nvPicPr>
          <p:cNvPr id="324" name="Image 323"/>
          <p:cNvPicPr/>
          <p:nvPr/>
        </p:nvPicPr>
        <p:blipFill>
          <a:blip r:embed="rId6" cstate="print"/>
          <a:stretch/>
        </p:blipFill>
        <p:spPr>
          <a:xfrm>
            <a:off x="99360" y="5760000"/>
            <a:ext cx="1051920" cy="1007280"/>
          </a:xfrm>
          <a:prstGeom prst="rect">
            <a:avLst/>
          </a:prstGeom>
          <a:ln>
            <a:noFill/>
          </a:ln>
        </p:spPr>
      </p:pic>
      <p:sp>
        <p:nvSpPr>
          <p:cNvPr id="325"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Image 3"/>
          <p:cNvPicPr/>
          <p:nvPr/>
        </p:nvPicPr>
        <p:blipFill>
          <a:blip r:embed="rId3" cstate="print"/>
          <a:stretch/>
        </p:blipFill>
        <p:spPr>
          <a:xfrm>
            <a:off x="19080" y="5688360"/>
            <a:ext cx="1169280" cy="1123560"/>
          </a:xfrm>
          <a:prstGeom prst="rect">
            <a:avLst/>
          </a:prstGeom>
          <a:ln>
            <a:noFill/>
          </a:ln>
        </p:spPr>
      </p:pic>
      <p:sp>
        <p:nvSpPr>
          <p:cNvPr id="327" name="CustomShape 1"/>
          <p:cNvSpPr/>
          <p:nvPr/>
        </p:nvSpPr>
        <p:spPr>
          <a:xfrm>
            <a:off x="1919880" y="24120"/>
            <a:ext cx="2202120" cy="471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228600" indent="-225720">
              <a:lnSpc>
                <a:spcPct val="90000"/>
              </a:lnSpc>
              <a:spcBef>
                <a:spcPts val="1001"/>
              </a:spcBef>
            </a:pPr>
            <a:r>
              <a:rPr lang="fr-FR" sz="2800" b="1" strike="noStrike" spc="-1">
                <a:solidFill>
                  <a:srgbClr val="0C11D8"/>
                </a:solidFill>
                <a:latin typeface="Arial Narrow"/>
                <a:ea typeface="DejaVu Sans"/>
              </a:rPr>
              <a:t>7- Références</a:t>
            </a:r>
            <a:endParaRPr lang="fr-FR" sz="2800" b="0" strike="noStrike" spc="-1">
              <a:latin typeface="Arial"/>
            </a:endParaRPr>
          </a:p>
        </p:txBody>
      </p:sp>
      <p:sp>
        <p:nvSpPr>
          <p:cNvPr id="328" name="CustomShape 2"/>
          <p:cNvSpPr/>
          <p:nvPr/>
        </p:nvSpPr>
        <p:spPr>
          <a:xfrm>
            <a:off x="1991520" y="504360"/>
            <a:ext cx="10966680" cy="475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Arial Narrow"/>
                <a:ea typeface="DejaVu Sans"/>
              </a:rPr>
              <a:t>Bibliographie</a:t>
            </a:r>
            <a:endParaRPr lang="fr-FR" sz="1800" b="0" strike="noStrike" spc="-1">
              <a:latin typeface="Arial"/>
            </a:endParaRPr>
          </a:p>
          <a:p>
            <a:pPr>
              <a:lnSpc>
                <a:spcPct val="100000"/>
              </a:lnSpc>
            </a:pPr>
            <a:r>
              <a:rPr lang="fr-FR" sz="1800" b="0" strike="noStrike" spc="-1">
                <a:solidFill>
                  <a:srgbClr val="000000"/>
                </a:solidFill>
                <a:latin typeface="Arial Narrow"/>
                <a:ea typeface="DejaVu Sans"/>
              </a:rPr>
              <a:t> </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M. Guy Larose; </a:t>
            </a:r>
            <a:r>
              <a:rPr lang="fr-FR" sz="1800" b="0" strike="noStrike" spc="-1">
                <a:solidFill>
                  <a:srgbClr val="000000"/>
                </a:solidFill>
                <a:latin typeface="Arial Narrow"/>
                <a:ea typeface="DejaVu Sans"/>
              </a:rPr>
              <a:t>LA DÉCENTRALISATION DU SYSTÈME ÉDUCATIF DU QUÉBEC</a:t>
            </a:r>
            <a:r>
              <a:rPr lang="fr-FR" sz="1800" b="1" strike="noStrike" spc="-1">
                <a:solidFill>
                  <a:srgbClr val="000000"/>
                </a:solidFill>
                <a:latin typeface="Arial Narrow"/>
                <a:ea typeface="DejaVu Sans"/>
              </a:rPr>
              <a:t>;</a:t>
            </a:r>
            <a:endParaRPr lang="fr-FR" sz="1800" b="0" strike="noStrike" spc="-1">
              <a:latin typeface="Arial"/>
            </a:endParaRPr>
          </a:p>
          <a:p>
            <a:pPr>
              <a:lnSpc>
                <a:spcPct val="100000"/>
              </a:lnSpc>
            </a:pPr>
            <a:r>
              <a:rPr lang="fr-FR" sz="1800" b="0" u="sng" strike="noStrike" spc="-1">
                <a:solidFill>
                  <a:srgbClr val="8FC48C"/>
                </a:solidFill>
                <a:uFillTx/>
                <a:latin typeface="Arial Narrow"/>
                <a:ea typeface="DejaVu Sans"/>
                <a:hlinkClick r:id="rId4"/>
              </a:rPr>
              <a:t>www.confemen.org/</a:t>
            </a:r>
            <a:r>
              <a:rPr lang="fr-FR" sz="1800" b="0" u="sng" strike="noStrike" spc="-1">
                <a:solidFill>
                  <a:srgbClr val="8FC48C"/>
                </a:solidFill>
                <a:uFillTx/>
                <a:latin typeface="Arial Narrow"/>
                <a:ea typeface="DejaVu Sans"/>
                <a:hlinkClick r:id="rId4"/>
              </a:rPr>
              <a:t>wp</a:t>
            </a:r>
            <a:r>
              <a:rPr lang="fr-FR" sz="1800" b="0" u="sng" strike="noStrike" spc="-1">
                <a:solidFill>
                  <a:srgbClr val="8FC48C"/>
                </a:solidFill>
                <a:uFillTx/>
                <a:latin typeface="Arial Narrow"/>
                <a:ea typeface="DejaVu Sans"/>
                <a:hlinkClick r:id="rId4"/>
              </a:rPr>
              <a:t>-content/</a:t>
            </a:r>
            <a:r>
              <a:rPr lang="fr-FR" sz="1800" b="0" u="sng" strike="noStrike" spc="-1">
                <a:solidFill>
                  <a:srgbClr val="8FC48C"/>
                </a:solidFill>
                <a:uFillTx/>
                <a:latin typeface="Arial Narrow"/>
                <a:ea typeface="DejaVu Sans"/>
                <a:hlinkClick r:id="rId4"/>
              </a:rPr>
              <a:t>uploads</a:t>
            </a:r>
            <a:r>
              <a:rPr lang="fr-FR" sz="1800" b="0" u="sng" strike="noStrike" spc="-1">
                <a:solidFill>
                  <a:srgbClr val="8FC48C"/>
                </a:solidFill>
                <a:uFillTx/>
                <a:latin typeface="Arial Narrow"/>
                <a:ea typeface="DejaVu Sans"/>
                <a:hlinkClick r:id="rId4"/>
              </a:rPr>
              <a:t>/2014/04/Québec_A2_Gouvernance.pdf</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 </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Table de concertation des organismes au service des personnes réfugiées et immigrantes ; </a:t>
            </a:r>
            <a:r>
              <a:rPr lang="fr-FR" sz="1800" b="0" strike="noStrike" spc="-1">
                <a:solidFill>
                  <a:srgbClr val="000000"/>
                </a:solidFill>
                <a:latin typeface="Arial Narrow"/>
                <a:ea typeface="DejaVu Sans"/>
              </a:rPr>
              <a:t>Outil d’information et d’animation sur le système scolaire québécois; </a:t>
            </a:r>
            <a:r>
              <a:rPr lang="fr-FR" sz="1800" b="0" u="sng" strike="noStrike" spc="-1">
                <a:solidFill>
                  <a:srgbClr val="8FC48C"/>
                </a:solidFill>
                <a:uFillTx/>
                <a:latin typeface="Arial Narrow"/>
                <a:ea typeface="DejaVu Sans"/>
                <a:hlinkClick r:id="rId5"/>
              </a:rPr>
              <a:t>https://jeunesimmigrants.wordpress.com/</a:t>
            </a:r>
            <a:endParaRPr lang="fr-FR" sz="1800" b="0" strike="noStrike" spc="-1">
              <a:latin typeface="Arial"/>
            </a:endParaRPr>
          </a:p>
          <a:p>
            <a:pPr>
              <a:lnSpc>
                <a:spcPct val="100000"/>
              </a:lnSpc>
            </a:pPr>
            <a:r>
              <a:rPr lang="fr-FR" sz="1800" b="0" strike="noStrike" spc="-1">
                <a:solidFill>
                  <a:srgbClr val="000000"/>
                </a:solidFill>
                <a:latin typeface="Arial Narrow"/>
                <a:ea typeface="DejaVu Sans"/>
              </a:rPr>
              <a:t> </a:t>
            </a:r>
            <a:endParaRPr lang="fr-FR" sz="1800" b="0" strike="noStrike" spc="-1">
              <a:latin typeface="Arial"/>
            </a:endParaRPr>
          </a:p>
          <a:p>
            <a:pPr>
              <a:lnSpc>
                <a:spcPct val="100000"/>
              </a:lnSpc>
            </a:pPr>
            <a:r>
              <a:rPr lang="fr-FR" sz="1800" b="1" u="sng" strike="noStrike" spc="-1">
                <a:solidFill>
                  <a:srgbClr val="000000"/>
                </a:solidFill>
                <a:uFillTx/>
                <a:latin typeface="Arial Narrow"/>
                <a:ea typeface="DejaVu Sans"/>
              </a:rPr>
              <a:t>Sites Web</a:t>
            </a:r>
            <a:endParaRPr lang="fr-FR" sz="1800" b="0" strike="noStrike" spc="-1">
              <a:latin typeface="Arial"/>
            </a:endParaRPr>
          </a:p>
          <a:p>
            <a:pPr>
              <a:lnSpc>
                <a:spcPct val="100000"/>
              </a:lnSpc>
            </a:pPr>
            <a:r>
              <a:rPr lang="fr-FR" sz="1800" b="0" strike="noStrike" spc="-1">
                <a:solidFill>
                  <a:srgbClr val="000000"/>
                </a:solidFill>
                <a:latin typeface="Arial Narrow"/>
                <a:ea typeface="DejaVu Sans"/>
              </a:rPr>
              <a:t> </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Site du ministère de l’Éducation, du Loisir et du Sport :</a:t>
            </a:r>
            <a:endParaRPr lang="fr-FR" sz="1800" b="0" strike="noStrike" spc="-1">
              <a:latin typeface="Arial"/>
            </a:endParaRPr>
          </a:p>
          <a:p>
            <a:pPr>
              <a:lnSpc>
                <a:spcPct val="100000"/>
              </a:lnSpc>
            </a:pPr>
            <a:r>
              <a:rPr lang="fr-FR" sz="1800" b="0" u="sng" strike="noStrike" spc="-1">
                <a:solidFill>
                  <a:srgbClr val="8FC48C"/>
                </a:solidFill>
                <a:uFillTx/>
                <a:latin typeface="Arial Narrow"/>
                <a:ea typeface="DejaVu Sans"/>
                <a:hlinkClick r:id="rId6"/>
              </a:rPr>
              <a:t>www.mels.gouv.qc.ca</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Programme de formation de l’école québécoise selon les ordres d’enseignement :</a:t>
            </a:r>
            <a:endParaRPr lang="fr-FR" sz="1800" b="0" strike="noStrike" spc="-1">
              <a:latin typeface="Arial"/>
            </a:endParaRPr>
          </a:p>
          <a:p>
            <a:pPr>
              <a:lnSpc>
                <a:spcPct val="100000"/>
              </a:lnSpc>
            </a:pPr>
            <a:r>
              <a:rPr lang="fr-FR" sz="1800" b="0" u="sng" strike="noStrike" spc="-1">
                <a:solidFill>
                  <a:srgbClr val="8FC48C"/>
                </a:solidFill>
                <a:uFillTx/>
                <a:latin typeface="Arial Narrow"/>
                <a:ea typeface="DejaVu Sans"/>
                <a:hlinkClick r:id="rId7"/>
              </a:rPr>
              <a:t>www.mels.gouv.qc.ca/parents-et-tuteurs/programmes-detudes</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Charte de la langue française (LRQ, chap. C-11) :</a:t>
            </a:r>
            <a:endParaRPr lang="fr-FR" sz="1800" b="0" strike="noStrike" spc="-1">
              <a:latin typeface="Arial"/>
            </a:endParaRPr>
          </a:p>
          <a:p>
            <a:pPr>
              <a:lnSpc>
                <a:spcPct val="100000"/>
              </a:lnSpc>
            </a:pPr>
            <a:r>
              <a:rPr lang="fr-FR" sz="1800" b="0" u="sng" strike="noStrike" spc="-1">
                <a:solidFill>
                  <a:srgbClr val="8FC48C"/>
                </a:solidFill>
                <a:uFillTx/>
                <a:latin typeface="Arial Narrow"/>
                <a:ea typeface="DejaVu Sans"/>
                <a:hlinkClick r:id="rId8"/>
              </a:rPr>
              <a:t>http://www2.publicationsduquebec.gouv.qc.ca/dynamicSearch/telecharge.php?type=2&amp;file=/C_11/C11.html</a:t>
            </a:r>
            <a:endParaRPr lang="fr-FR" sz="1800" b="0" strike="noStrike" spc="-1">
              <a:latin typeface="Arial"/>
            </a:endParaRPr>
          </a:p>
        </p:txBody>
      </p:sp>
      <p:pic>
        <p:nvPicPr>
          <p:cNvPr id="329" name="Image 328"/>
          <p:cNvPicPr/>
          <p:nvPr/>
        </p:nvPicPr>
        <p:blipFill>
          <a:blip r:embed="rId9" cstate="print"/>
          <a:stretch/>
        </p:blipFill>
        <p:spPr>
          <a:xfrm>
            <a:off x="1332360" y="5760360"/>
            <a:ext cx="1679040" cy="1006920"/>
          </a:xfrm>
          <a:prstGeom prst="rect">
            <a:avLst/>
          </a:prstGeom>
          <a:ln>
            <a:noFill/>
          </a:ln>
        </p:spPr>
      </p:pic>
      <p:pic>
        <p:nvPicPr>
          <p:cNvPr id="330" name="Image 329"/>
          <p:cNvPicPr/>
          <p:nvPr/>
        </p:nvPicPr>
        <p:blipFill>
          <a:blip r:embed="rId10" cstate="print"/>
          <a:stretch/>
        </p:blipFill>
        <p:spPr>
          <a:xfrm>
            <a:off x="10368360" y="5724000"/>
            <a:ext cx="1726920" cy="1097280"/>
          </a:xfrm>
          <a:prstGeom prst="rect">
            <a:avLst/>
          </a:prstGeom>
          <a:ln>
            <a:noFill/>
          </a:ln>
        </p:spPr>
      </p:pic>
      <p:pic>
        <p:nvPicPr>
          <p:cNvPr id="331" name="Image 330"/>
          <p:cNvPicPr/>
          <p:nvPr/>
        </p:nvPicPr>
        <p:blipFill>
          <a:blip r:embed="rId11" cstate="print"/>
          <a:stretch/>
        </p:blipFill>
        <p:spPr>
          <a:xfrm>
            <a:off x="99360" y="5760000"/>
            <a:ext cx="1051920" cy="1007280"/>
          </a:xfrm>
          <a:prstGeom prst="rect">
            <a:avLst/>
          </a:prstGeom>
          <a:ln>
            <a:noFill/>
          </a:ln>
        </p:spPr>
      </p:pic>
      <p:sp>
        <p:nvSpPr>
          <p:cNvPr id="332"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Image 3"/>
          <p:cNvPicPr/>
          <p:nvPr/>
        </p:nvPicPr>
        <p:blipFill>
          <a:blip r:embed="rId3" cstate="print"/>
          <a:stretch/>
        </p:blipFill>
        <p:spPr>
          <a:xfrm>
            <a:off x="19080" y="5688360"/>
            <a:ext cx="1169280" cy="1123560"/>
          </a:xfrm>
          <a:prstGeom prst="rect">
            <a:avLst/>
          </a:prstGeom>
          <a:ln>
            <a:noFill/>
          </a:ln>
        </p:spPr>
      </p:pic>
      <p:sp>
        <p:nvSpPr>
          <p:cNvPr id="334" name="CustomShape 1"/>
          <p:cNvSpPr/>
          <p:nvPr/>
        </p:nvSpPr>
        <p:spPr>
          <a:xfrm>
            <a:off x="1775520" y="382320"/>
            <a:ext cx="5614200" cy="4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DC"/>
                </a:solidFill>
                <a:latin typeface="Arial Narrow"/>
                <a:ea typeface="DejaVu Sans"/>
              </a:rPr>
              <a:t>7.1. Diagnostic du système actuel </a:t>
            </a:r>
            <a:r>
              <a:rPr lang="fr-FR" sz="2400" b="1" strike="noStrike" spc="-1">
                <a:solidFill>
                  <a:srgbClr val="000000"/>
                </a:solidFill>
                <a:latin typeface="Arial"/>
                <a:ea typeface="DejaVu Sans"/>
              </a:rPr>
              <a:t> </a:t>
            </a:r>
            <a:r>
              <a:rPr lang="fr-FR" sz="1800" b="1" strike="noStrike" spc="-1">
                <a:solidFill>
                  <a:srgbClr val="000000"/>
                </a:solidFill>
                <a:latin typeface="Arial"/>
                <a:ea typeface="DejaVu Sans"/>
              </a:rPr>
              <a:t> </a:t>
            </a:r>
            <a:endParaRPr lang="fr-FR" sz="1800" b="0" strike="noStrike" spc="-1">
              <a:latin typeface="Arial"/>
            </a:endParaRPr>
          </a:p>
        </p:txBody>
      </p:sp>
      <p:sp>
        <p:nvSpPr>
          <p:cNvPr id="335" name="CustomShape 2"/>
          <p:cNvSpPr/>
          <p:nvPr/>
        </p:nvSpPr>
        <p:spPr>
          <a:xfrm>
            <a:off x="1919520" y="836640"/>
            <a:ext cx="9937080" cy="486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Accessibilité difficile aux études : Conditions de travail et infrastructures catastrophiques. </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L’école est sinistrée sur tous les plans.</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Programmes d’études faibles et inappropriés.</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Système axé plus sur l’endoctrinement idéologique que sur le savoir.</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Mépris de la langue Kabyle reléguée au statut de langue optionnelle. Même les langues étrangères sont mieux favorisées, notées et prises en charge que la langue maternelle des Kabyles. </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Éducation aux valeurs citoyennes et du civisme quasi inexistantes.</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Absence du préscolaire et par conséquent enfance non prise en charge.</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L’école est à la marge de la société. Grand déphasage entre l’école, les valeurs universelles et les valeurs sociales des Kabyles en particulier. </a:t>
            </a:r>
            <a:endParaRPr lang="fr-FR" sz="2400" b="0" strike="noStrike" spc="-1">
              <a:latin typeface="Arial"/>
            </a:endParaRPr>
          </a:p>
        </p:txBody>
      </p:sp>
      <p:sp>
        <p:nvSpPr>
          <p:cNvPr id="336"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37" name="Image 336"/>
          <p:cNvPicPr/>
          <p:nvPr/>
        </p:nvPicPr>
        <p:blipFill>
          <a:blip r:embed="rId4" cstate="print"/>
          <a:stretch/>
        </p:blipFill>
        <p:spPr>
          <a:xfrm>
            <a:off x="1332360" y="5760360"/>
            <a:ext cx="1679040" cy="1006920"/>
          </a:xfrm>
          <a:prstGeom prst="rect">
            <a:avLst/>
          </a:prstGeom>
          <a:ln>
            <a:noFill/>
          </a:ln>
        </p:spPr>
      </p:pic>
      <p:pic>
        <p:nvPicPr>
          <p:cNvPr id="338" name="Image 337"/>
          <p:cNvPicPr/>
          <p:nvPr/>
        </p:nvPicPr>
        <p:blipFill>
          <a:blip r:embed="rId5" cstate="print"/>
          <a:stretch/>
        </p:blipFill>
        <p:spPr>
          <a:xfrm>
            <a:off x="10368360" y="5724000"/>
            <a:ext cx="1726920" cy="1097280"/>
          </a:xfrm>
          <a:prstGeom prst="rect">
            <a:avLst/>
          </a:prstGeom>
          <a:ln>
            <a:noFill/>
          </a:ln>
        </p:spPr>
      </p:pic>
      <p:pic>
        <p:nvPicPr>
          <p:cNvPr id="339" name="Image 338"/>
          <p:cNvPicPr/>
          <p:nvPr/>
        </p:nvPicPr>
        <p:blipFill>
          <a:blip r:embed="rId6" cstate="print"/>
          <a:stretch/>
        </p:blipFill>
        <p:spPr>
          <a:xfrm>
            <a:off x="99360" y="5760000"/>
            <a:ext cx="1051920" cy="1007280"/>
          </a:xfrm>
          <a:prstGeom prst="rect">
            <a:avLst/>
          </a:prstGeom>
          <a:ln>
            <a:noFill/>
          </a:ln>
        </p:spPr>
      </p:pic>
      <p:sp>
        <p:nvSpPr>
          <p:cNvPr id="340"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838080" y="187920"/>
            <a:ext cx="3816360" cy="55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r>
              <a:rPr lang="fr-FR" sz="2400" b="1" strike="noStrike" cap="small" spc="-1">
                <a:solidFill>
                  <a:srgbClr val="FFFFFF"/>
                </a:solidFill>
                <a:latin typeface="Arial Narrow"/>
                <a:ea typeface="DejaVu Sans"/>
              </a:rPr>
              <a:t>Contenu de la présentation</a:t>
            </a:r>
            <a:endParaRPr lang="fr-FR" sz="2400" b="0" strike="noStrike" spc="-1">
              <a:latin typeface="Arial"/>
            </a:endParaRPr>
          </a:p>
        </p:txBody>
      </p:sp>
      <p:sp>
        <p:nvSpPr>
          <p:cNvPr id="220" name="CustomShape 2"/>
          <p:cNvSpPr/>
          <p:nvPr/>
        </p:nvSpPr>
        <p:spPr>
          <a:xfrm>
            <a:off x="5651640" y="-252000"/>
            <a:ext cx="5940000" cy="611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800" algn="ctr">
              <a:lnSpc>
                <a:spcPct val="90000"/>
              </a:lnSpc>
              <a:spcBef>
                <a:spcPts val="1001"/>
              </a:spcBef>
            </a:pPr>
            <a:endParaRPr lang="fr-FR" sz="18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1- Introduction.</a:t>
            </a:r>
            <a:endParaRPr lang="fr-FR" sz="2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2- Fondements et politiques du système</a:t>
            </a:r>
            <a:endParaRPr lang="fr-FR" sz="2400" b="0" strike="noStrike" spc="-1">
              <a:latin typeface="Arial"/>
            </a:endParaRPr>
          </a:p>
          <a:p>
            <a:pPr marL="1800">
              <a:lnSpc>
                <a:spcPct val="100000"/>
              </a:lnSpc>
            </a:pPr>
            <a:r>
              <a:rPr lang="fr-FR" sz="1400" b="1" strike="noStrike" spc="-1">
                <a:solidFill>
                  <a:srgbClr val="0000FF"/>
                </a:solidFill>
                <a:latin typeface="Arial Narrow"/>
                <a:ea typeface="DejaVu Sans"/>
              </a:rPr>
              <a:t>	2.1- Missions du système</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2.2- Fondements du système éducatif</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2.3- Valeurs du système éducatif</a:t>
            </a:r>
            <a:endParaRPr lang="fr-FR" sz="1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3- Organisation du système</a:t>
            </a:r>
            <a:endParaRPr lang="fr-FR" sz="2400" b="0" strike="noStrike" spc="-1">
              <a:latin typeface="Arial"/>
            </a:endParaRPr>
          </a:p>
          <a:p>
            <a:pPr marL="1800">
              <a:lnSpc>
                <a:spcPct val="100000"/>
              </a:lnSpc>
            </a:pPr>
            <a:r>
              <a:rPr lang="fr-FR" sz="1400" b="1" strike="noStrike" spc="-1">
                <a:solidFill>
                  <a:srgbClr val="0000FF"/>
                </a:solidFill>
                <a:latin typeface="Arial Narrow"/>
                <a:ea typeface="DejaVu Sans"/>
              </a:rPr>
              <a:t>	3.1- Gestion</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3.2- Composition globale du système</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3.3- Diagramme du système d’enseignement (éducatif)</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3.4- Niveau, durée et répartition des études</a:t>
            </a:r>
            <a:endParaRPr lang="fr-FR" sz="1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4- Facteurs de succès </a:t>
            </a:r>
            <a:endParaRPr lang="fr-FR" sz="2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5- Évaluation du système</a:t>
            </a:r>
            <a:endParaRPr lang="fr-FR" sz="2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6- Références</a:t>
            </a:r>
            <a:endParaRPr lang="fr-FR" sz="2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7- Recommandations pour la Kabylie</a:t>
            </a:r>
            <a:endParaRPr lang="fr-FR" sz="2400" b="0" strike="noStrike" spc="-1">
              <a:latin typeface="Arial"/>
            </a:endParaRPr>
          </a:p>
          <a:p>
            <a:pPr marL="1800">
              <a:lnSpc>
                <a:spcPct val="100000"/>
              </a:lnSpc>
            </a:pPr>
            <a:r>
              <a:rPr lang="fr-FR" sz="1400" b="1" strike="noStrike" spc="-1">
                <a:solidFill>
                  <a:srgbClr val="0000FF"/>
                </a:solidFill>
                <a:latin typeface="Arial Narrow"/>
                <a:ea typeface="DejaVu Sans"/>
              </a:rPr>
              <a:t>	7.1. Diagnostic du système actuel</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7.2- Fondements du système éducatif futur</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7.3- Principes directeurs du système éducatif futur</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7.4- Mesures d’urgence (immédiates)</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7.5- Stratégie d’implantation</a:t>
            </a:r>
            <a:endParaRPr lang="fr-FR" sz="1400" b="0" strike="noStrike" spc="-1">
              <a:latin typeface="Arial"/>
            </a:endParaRPr>
          </a:p>
          <a:p>
            <a:pPr marL="1800">
              <a:lnSpc>
                <a:spcPct val="100000"/>
              </a:lnSpc>
            </a:pPr>
            <a:r>
              <a:rPr lang="fr-FR" sz="1400" b="1" strike="noStrike" spc="-1">
                <a:solidFill>
                  <a:srgbClr val="0000FF"/>
                </a:solidFill>
                <a:latin typeface="Arial Narrow"/>
                <a:ea typeface="DejaVu Sans"/>
              </a:rPr>
              <a:t>	7.6- Planning d’implantation</a:t>
            </a:r>
            <a:endParaRPr lang="fr-FR" sz="1400" b="0" strike="noStrike" spc="-1">
              <a:latin typeface="Arial"/>
            </a:endParaRPr>
          </a:p>
          <a:p>
            <a:pPr marL="1800">
              <a:lnSpc>
                <a:spcPct val="90000"/>
              </a:lnSpc>
              <a:spcBef>
                <a:spcPts val="1001"/>
              </a:spcBef>
            </a:pPr>
            <a:r>
              <a:rPr lang="fr-FR" sz="2400" b="1" strike="noStrike" spc="-1">
                <a:solidFill>
                  <a:srgbClr val="0000FF"/>
                </a:solidFill>
                <a:latin typeface="Arial Narrow"/>
                <a:ea typeface="DejaVu Sans"/>
              </a:rPr>
              <a:t>Compléments de lecture.</a:t>
            </a:r>
            <a:endParaRPr lang="fr-FR" sz="2400" b="0" strike="noStrike" spc="-1">
              <a:latin typeface="Arial"/>
            </a:endParaRPr>
          </a:p>
          <a:p>
            <a:pPr marL="1800">
              <a:lnSpc>
                <a:spcPct val="90000"/>
              </a:lnSpc>
              <a:spcBef>
                <a:spcPts val="1400"/>
              </a:spcBef>
            </a:pPr>
            <a:endParaRPr lang="fr-FR" sz="24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Image 3"/>
          <p:cNvPicPr/>
          <p:nvPr/>
        </p:nvPicPr>
        <p:blipFill>
          <a:blip r:embed="rId3" cstate="print"/>
          <a:stretch/>
        </p:blipFill>
        <p:spPr>
          <a:xfrm>
            <a:off x="19080" y="5688360"/>
            <a:ext cx="1169280" cy="1123560"/>
          </a:xfrm>
          <a:prstGeom prst="rect">
            <a:avLst/>
          </a:prstGeom>
          <a:ln>
            <a:noFill/>
          </a:ln>
        </p:spPr>
      </p:pic>
      <p:sp>
        <p:nvSpPr>
          <p:cNvPr id="342" name="CustomShape 1"/>
          <p:cNvSpPr/>
          <p:nvPr/>
        </p:nvSpPr>
        <p:spPr>
          <a:xfrm>
            <a:off x="1775160" y="468000"/>
            <a:ext cx="5614200" cy="4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DC"/>
                </a:solidFill>
                <a:latin typeface="Arial"/>
                <a:ea typeface="DejaVu Sans"/>
              </a:rPr>
              <a:t>7.1- Diagnostic du système actuel </a:t>
            </a:r>
            <a:r>
              <a:rPr lang="fr-FR" sz="2400" b="1" strike="noStrike" spc="-1">
                <a:solidFill>
                  <a:srgbClr val="000000"/>
                </a:solidFill>
                <a:latin typeface="Arial"/>
                <a:ea typeface="DejaVu Sans"/>
              </a:rPr>
              <a:t> </a:t>
            </a:r>
            <a:r>
              <a:rPr lang="fr-FR" sz="1800" b="1" strike="noStrike" spc="-1">
                <a:solidFill>
                  <a:srgbClr val="000000"/>
                </a:solidFill>
                <a:latin typeface="Arial"/>
                <a:ea typeface="DejaVu Sans"/>
              </a:rPr>
              <a:t> </a:t>
            </a:r>
            <a:endParaRPr lang="fr-FR" sz="1800" b="0" strike="noStrike" spc="-1">
              <a:latin typeface="Arial"/>
            </a:endParaRPr>
          </a:p>
        </p:txBody>
      </p:sp>
      <p:sp>
        <p:nvSpPr>
          <p:cNvPr id="343" name="CustomShape 2"/>
          <p:cNvSpPr/>
          <p:nvPr/>
        </p:nvSpPr>
        <p:spPr>
          <a:xfrm>
            <a:off x="1919160" y="836640"/>
            <a:ext cx="10080360" cy="411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0" strike="noStrike" spc="-1">
                <a:solidFill>
                  <a:srgbClr val="000000"/>
                </a:solidFill>
                <a:latin typeface="Arial Narrow"/>
                <a:ea typeface="DejaVu Sans"/>
              </a:rPr>
              <a:t> &gt;&gt;&gt; Suite :</a:t>
            </a:r>
            <a:endParaRPr lang="fr-FR" sz="2400" b="0" strike="noStrike" spc="-1">
              <a:latin typeface="Arial"/>
            </a:endParaRPr>
          </a:p>
          <a:p>
            <a:pPr algn="just">
              <a:lnSpc>
                <a:spcPct val="100000"/>
              </a:lnSpc>
            </a:pP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Actuellement, l’école est axée juste sur l’enregistrement scolaire et non sur l’apprentissage.</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L’école forme des chômeurs diplômés.</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Les diplômes ne reflètent aucunement le niveau des connaissances et du savoir requis.</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Depuis quelques années, les élèves ne maîtrisent aucune langue enseignée à l’école aussi bien en parlé qu’en écrit. </a:t>
            </a:r>
            <a:endParaRPr lang="fr-FR" sz="2400" b="0" strike="noStrike" spc="-1">
              <a:latin typeface="Arial"/>
            </a:endParaRPr>
          </a:p>
          <a:p>
            <a:pPr marL="743040" lvl="1" indent="-283320" algn="just">
              <a:lnSpc>
                <a:spcPct val="100000"/>
              </a:lnSpc>
              <a:buClr>
                <a:srgbClr val="000000"/>
              </a:buClr>
              <a:buFont typeface="Wingdings" charset="2"/>
              <a:buChar char=""/>
            </a:pPr>
            <a:r>
              <a:rPr lang="fr-FR" sz="2400" b="0" strike="noStrike" spc="-1">
                <a:solidFill>
                  <a:srgbClr val="000000"/>
                </a:solidFill>
                <a:latin typeface="Arial Narrow"/>
                <a:ea typeface="DejaVu Sans"/>
              </a:rPr>
              <a:t>Les défauts de l’école algérienne sont innombrables &gt;&gt;&gt; Une catastrophe !</a:t>
            </a:r>
            <a:endParaRPr lang="fr-FR" sz="2400" b="0" strike="noStrike" spc="-1">
              <a:latin typeface="Arial"/>
            </a:endParaRPr>
          </a:p>
        </p:txBody>
      </p:sp>
      <p:sp>
        <p:nvSpPr>
          <p:cNvPr id="344"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45" name="Image 344"/>
          <p:cNvPicPr/>
          <p:nvPr/>
        </p:nvPicPr>
        <p:blipFill>
          <a:blip r:embed="rId4" cstate="print"/>
          <a:stretch/>
        </p:blipFill>
        <p:spPr>
          <a:xfrm>
            <a:off x="1332360" y="5760360"/>
            <a:ext cx="1679040" cy="1006920"/>
          </a:xfrm>
          <a:prstGeom prst="rect">
            <a:avLst/>
          </a:prstGeom>
          <a:ln>
            <a:noFill/>
          </a:ln>
        </p:spPr>
      </p:pic>
      <p:pic>
        <p:nvPicPr>
          <p:cNvPr id="346" name="Image 345"/>
          <p:cNvPicPr/>
          <p:nvPr/>
        </p:nvPicPr>
        <p:blipFill>
          <a:blip r:embed="rId5" cstate="print"/>
          <a:stretch/>
        </p:blipFill>
        <p:spPr>
          <a:xfrm>
            <a:off x="10368360" y="5724000"/>
            <a:ext cx="1726920" cy="1097280"/>
          </a:xfrm>
          <a:prstGeom prst="rect">
            <a:avLst/>
          </a:prstGeom>
          <a:ln>
            <a:noFill/>
          </a:ln>
        </p:spPr>
      </p:pic>
      <p:pic>
        <p:nvPicPr>
          <p:cNvPr id="347" name="Image 346"/>
          <p:cNvPicPr/>
          <p:nvPr/>
        </p:nvPicPr>
        <p:blipFill>
          <a:blip r:embed="rId6" cstate="print"/>
          <a:stretch/>
        </p:blipFill>
        <p:spPr>
          <a:xfrm>
            <a:off x="99360" y="5760000"/>
            <a:ext cx="1051920" cy="1007280"/>
          </a:xfrm>
          <a:prstGeom prst="rect">
            <a:avLst/>
          </a:prstGeom>
          <a:ln>
            <a:noFill/>
          </a:ln>
        </p:spPr>
      </p:pic>
      <p:sp>
        <p:nvSpPr>
          <p:cNvPr id="348"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Image 3"/>
          <p:cNvPicPr/>
          <p:nvPr/>
        </p:nvPicPr>
        <p:blipFill>
          <a:blip r:embed="rId3" cstate="print"/>
          <a:stretch/>
        </p:blipFill>
        <p:spPr>
          <a:xfrm>
            <a:off x="19080" y="5688360"/>
            <a:ext cx="1169280" cy="1123560"/>
          </a:xfrm>
          <a:prstGeom prst="rect">
            <a:avLst/>
          </a:prstGeom>
          <a:ln>
            <a:noFill/>
          </a:ln>
        </p:spPr>
      </p:pic>
      <p:sp>
        <p:nvSpPr>
          <p:cNvPr id="350" name="CustomShape 1"/>
          <p:cNvSpPr/>
          <p:nvPr/>
        </p:nvSpPr>
        <p:spPr>
          <a:xfrm>
            <a:off x="1775520" y="512640"/>
            <a:ext cx="6420960" cy="71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5720">
              <a:lnSpc>
                <a:spcPct val="90000"/>
              </a:lnSpc>
              <a:spcBef>
                <a:spcPts val="1001"/>
              </a:spcBef>
            </a:pPr>
            <a:r>
              <a:rPr lang="fr-FR" sz="2400" b="1" strike="noStrike" spc="-1">
                <a:solidFill>
                  <a:srgbClr val="0000DC"/>
                </a:solidFill>
                <a:latin typeface="Arial Narrow"/>
                <a:ea typeface="DejaVu Sans"/>
              </a:rPr>
              <a:t>7.2- Fondements du système éducatif futur</a:t>
            </a: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p:txBody>
      </p:sp>
      <p:sp>
        <p:nvSpPr>
          <p:cNvPr id="351" name="CustomShape 2"/>
          <p:cNvSpPr/>
          <p:nvPr/>
        </p:nvSpPr>
        <p:spPr>
          <a:xfrm>
            <a:off x="1919520" y="1196640"/>
            <a:ext cx="10224000" cy="417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Fondements : </a:t>
            </a:r>
            <a:r>
              <a:rPr lang="fr-FR" sz="2400" b="0" strike="noStrike" spc="-1">
                <a:solidFill>
                  <a:srgbClr val="000000"/>
                </a:solidFill>
                <a:latin typeface="Arial Narrow"/>
                <a:ea typeface="DejaVu Sans"/>
              </a:rPr>
              <a:t>Protection et promotion de l’identité et de la langue Kabyle</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2400" b="1" strike="noStrike" spc="-1">
                <a:solidFill>
                  <a:srgbClr val="000000"/>
                </a:solidFill>
                <a:latin typeface="Arial Narrow"/>
                <a:ea typeface="DejaVu Sans"/>
              </a:rPr>
              <a:t>Missions </a:t>
            </a:r>
            <a:r>
              <a:rPr lang="fr-FR" sz="2400" b="0" strike="noStrike" spc="-1">
                <a:solidFill>
                  <a:srgbClr val="000000"/>
                </a:solidFill>
                <a:latin typeface="Arial Narrow"/>
                <a:ea typeface="DejaVu Sans"/>
              </a:rPr>
              <a:t>: L’école doit impérativement, à l’instar des meilleurs systèmes </a:t>
            </a:r>
            <a:endParaRPr lang="fr-FR" sz="2400" b="0" strike="noStrike" spc="-1">
              <a:latin typeface="Arial"/>
            </a:endParaRPr>
          </a:p>
          <a:p>
            <a:pPr>
              <a:lnSpc>
                <a:spcPct val="100000"/>
              </a:lnSpc>
            </a:pPr>
            <a:r>
              <a:rPr lang="fr-FR" sz="2400" b="0" strike="noStrike" spc="-1">
                <a:solidFill>
                  <a:srgbClr val="000000"/>
                </a:solidFill>
                <a:latin typeface="Arial Narrow"/>
                <a:ea typeface="DejaVu Sans"/>
              </a:rPr>
              <a:t>éducatifs, avoir comme rôles  d’</a:t>
            </a:r>
            <a:r>
              <a:rPr lang="fr-FR" sz="2400" b="1" u="sng" strike="noStrike" spc="-1">
                <a:solidFill>
                  <a:srgbClr val="000000"/>
                </a:solidFill>
                <a:uFillTx/>
                <a:latin typeface="Arial Narrow"/>
                <a:ea typeface="DejaVu Sans"/>
              </a:rPr>
              <a:t>instruire</a:t>
            </a:r>
            <a:r>
              <a:rPr lang="fr-FR" sz="2400" b="0" strike="noStrike" spc="-1">
                <a:solidFill>
                  <a:srgbClr val="000000"/>
                </a:solidFill>
                <a:latin typeface="Arial Narrow"/>
                <a:ea typeface="DejaVu Sans"/>
              </a:rPr>
              <a:t>, </a:t>
            </a:r>
            <a:r>
              <a:rPr lang="fr-FR" sz="2400" b="1" u="sng" strike="noStrike" spc="-1">
                <a:solidFill>
                  <a:srgbClr val="000000"/>
                </a:solidFill>
                <a:uFillTx/>
                <a:latin typeface="Arial Narrow"/>
                <a:ea typeface="DejaVu Sans"/>
              </a:rPr>
              <a:t>socialiser</a:t>
            </a:r>
            <a:r>
              <a:rPr lang="fr-FR" sz="2400" b="0" strike="noStrike" spc="-1">
                <a:solidFill>
                  <a:srgbClr val="000000"/>
                </a:solidFill>
                <a:latin typeface="Arial Narrow"/>
                <a:ea typeface="DejaVu Sans"/>
              </a:rPr>
              <a:t> et </a:t>
            </a:r>
            <a:r>
              <a:rPr lang="fr-FR" sz="2400" b="1" u="sng" strike="noStrike" spc="-1">
                <a:solidFill>
                  <a:srgbClr val="000000"/>
                </a:solidFill>
                <a:uFillTx/>
                <a:latin typeface="Arial Narrow"/>
                <a:ea typeface="DejaVu Sans"/>
              </a:rPr>
              <a:t>qualifier :</a:t>
            </a:r>
            <a:r>
              <a:rPr lang="fr-FR" sz="2400" b="0" strike="noStrike" spc="-1">
                <a:solidFill>
                  <a:srgbClr val="000000"/>
                </a:solidFill>
                <a:latin typeface="Arial Narrow"/>
                <a:ea typeface="DejaVu Sans"/>
              </a:rPr>
              <a:t>  Savoir et  réussite personnelle et profesionnelle.</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2400" b="1" strike="noStrike" spc="-1">
                <a:solidFill>
                  <a:srgbClr val="000000"/>
                </a:solidFill>
                <a:latin typeface="Arial Narrow"/>
                <a:ea typeface="DejaVu Sans"/>
              </a:rPr>
              <a:t>Valeurs</a:t>
            </a:r>
            <a:r>
              <a:rPr lang="fr-FR" sz="2400" b="1" i="1" strike="noStrike" spc="-1">
                <a:solidFill>
                  <a:srgbClr val="000000"/>
                </a:solidFill>
                <a:latin typeface="Arial Narrow"/>
                <a:ea typeface="DejaVu Sans"/>
              </a:rPr>
              <a:t> :</a:t>
            </a:r>
            <a:r>
              <a:rPr lang="fr-FR" sz="2400" b="0" strike="noStrike" spc="-1">
                <a:solidFill>
                  <a:srgbClr val="000000"/>
                </a:solidFill>
                <a:latin typeface="Arial Narrow"/>
                <a:ea typeface="DejaVu Sans"/>
              </a:rPr>
              <a:t> L’école doit adopter les valeurs universelles telles : la liberté, l’égalité, la liberté d’expression, la paix, le respect et l’ouverture sur le monde. </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2400" b="0" strike="noStrike" spc="-1">
                <a:solidFill>
                  <a:srgbClr val="000000"/>
                </a:solidFill>
                <a:latin typeface="Arial Narrow"/>
                <a:ea typeface="DejaVu Sans"/>
              </a:rPr>
              <a:t>L’école doit être citoyenne, un lieu du savoir, d’apprentissage, de civisme, surtout laïque et  loin de toute tentative de quelconque endoctrinement.</a:t>
            </a:r>
            <a:endParaRPr lang="fr-FR" sz="2400" b="0" strike="noStrike" spc="-1">
              <a:latin typeface="Arial"/>
            </a:endParaRPr>
          </a:p>
          <a:p>
            <a:pPr>
              <a:lnSpc>
                <a:spcPct val="100000"/>
              </a:lnSpc>
            </a:pPr>
            <a:endParaRPr lang="fr-FR" sz="2400" b="0" strike="noStrike" spc="-1">
              <a:latin typeface="Arial"/>
            </a:endParaRPr>
          </a:p>
        </p:txBody>
      </p:sp>
      <p:sp>
        <p:nvSpPr>
          <p:cNvPr id="352"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53" name="Image 352"/>
          <p:cNvPicPr/>
          <p:nvPr/>
        </p:nvPicPr>
        <p:blipFill>
          <a:blip r:embed="rId4" cstate="print"/>
          <a:stretch/>
        </p:blipFill>
        <p:spPr>
          <a:xfrm>
            <a:off x="1332360" y="5760360"/>
            <a:ext cx="1679040" cy="1006920"/>
          </a:xfrm>
          <a:prstGeom prst="rect">
            <a:avLst/>
          </a:prstGeom>
          <a:ln>
            <a:noFill/>
          </a:ln>
        </p:spPr>
      </p:pic>
      <p:pic>
        <p:nvPicPr>
          <p:cNvPr id="354" name="Image 353"/>
          <p:cNvPicPr/>
          <p:nvPr/>
        </p:nvPicPr>
        <p:blipFill>
          <a:blip r:embed="rId5" cstate="print"/>
          <a:stretch/>
        </p:blipFill>
        <p:spPr>
          <a:xfrm>
            <a:off x="10368360" y="5724000"/>
            <a:ext cx="1726920" cy="1097280"/>
          </a:xfrm>
          <a:prstGeom prst="rect">
            <a:avLst/>
          </a:prstGeom>
          <a:ln>
            <a:noFill/>
          </a:ln>
        </p:spPr>
      </p:pic>
      <p:pic>
        <p:nvPicPr>
          <p:cNvPr id="355" name="Image 354"/>
          <p:cNvPicPr/>
          <p:nvPr/>
        </p:nvPicPr>
        <p:blipFill>
          <a:blip r:embed="rId6" cstate="print"/>
          <a:stretch/>
        </p:blipFill>
        <p:spPr>
          <a:xfrm>
            <a:off x="99360" y="5760000"/>
            <a:ext cx="1051920" cy="1007280"/>
          </a:xfrm>
          <a:prstGeom prst="rect">
            <a:avLst/>
          </a:prstGeom>
          <a:ln>
            <a:noFill/>
          </a:ln>
        </p:spPr>
      </p:pic>
      <p:sp>
        <p:nvSpPr>
          <p:cNvPr id="356"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Image 3"/>
          <p:cNvPicPr/>
          <p:nvPr/>
        </p:nvPicPr>
        <p:blipFill>
          <a:blip r:embed="rId3" cstate="print"/>
          <a:stretch/>
        </p:blipFill>
        <p:spPr>
          <a:xfrm>
            <a:off x="19080" y="5688360"/>
            <a:ext cx="1169280" cy="1123560"/>
          </a:xfrm>
          <a:prstGeom prst="rect">
            <a:avLst/>
          </a:prstGeom>
          <a:ln>
            <a:noFill/>
          </a:ln>
        </p:spPr>
      </p:pic>
      <p:sp>
        <p:nvSpPr>
          <p:cNvPr id="358" name="CustomShape 1"/>
          <p:cNvSpPr/>
          <p:nvPr/>
        </p:nvSpPr>
        <p:spPr>
          <a:xfrm>
            <a:off x="1091520" y="507600"/>
            <a:ext cx="7572960" cy="38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5720" algn="ctr">
              <a:lnSpc>
                <a:spcPct val="90000"/>
              </a:lnSpc>
              <a:spcBef>
                <a:spcPts val="1001"/>
              </a:spcBef>
            </a:pPr>
            <a:r>
              <a:rPr lang="fr-FR" sz="2400" b="1" strike="noStrike" spc="-1">
                <a:solidFill>
                  <a:srgbClr val="0000DC"/>
                </a:solidFill>
                <a:latin typeface="Arial Narrow"/>
                <a:ea typeface="DejaVu Sans"/>
              </a:rPr>
              <a:t>7.3- Principes directeurs du système éducatif futur</a:t>
            </a: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gn="r">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p:txBody>
      </p:sp>
      <p:sp>
        <p:nvSpPr>
          <p:cNvPr id="359" name="CustomShape 2"/>
          <p:cNvSpPr/>
          <p:nvPr/>
        </p:nvSpPr>
        <p:spPr>
          <a:xfrm>
            <a:off x="1919520" y="1198800"/>
            <a:ext cx="10870560" cy="411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Législation</a:t>
            </a:r>
            <a:r>
              <a:rPr lang="fr-FR" sz="2400" b="1" i="1" strike="noStrike" spc="-1">
                <a:solidFill>
                  <a:srgbClr val="000000"/>
                </a:solidFill>
                <a:latin typeface="Arial Narrow"/>
                <a:ea typeface="DejaVu Sans"/>
              </a:rPr>
              <a:t> </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Lois instaurant l’usage exclusif de la langue kabyle comme langue de travail, et d’enseignement.</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Lois sur la protection des droits de l’enfant.</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2400" b="1" strike="noStrike" spc="-1">
                <a:solidFill>
                  <a:srgbClr val="000000"/>
                </a:solidFill>
                <a:latin typeface="Arial Narrow"/>
                <a:ea typeface="DejaVu Sans"/>
              </a:rPr>
              <a:t>Organisation</a:t>
            </a:r>
            <a:r>
              <a:rPr lang="fr-FR" sz="2400" b="1" i="1" strike="noStrike" spc="-1">
                <a:solidFill>
                  <a:srgbClr val="000000"/>
                </a:solidFill>
                <a:latin typeface="Arial Narrow"/>
                <a:ea typeface="DejaVu Sans"/>
              </a:rPr>
              <a:t> </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La gestion doit être décentralisée, basée sur le résultat (méthode </a:t>
            </a:r>
            <a:r>
              <a:rPr lang="fr-FR" sz="2400" b="1" strike="noStrike" spc="-1">
                <a:solidFill>
                  <a:srgbClr val="000000"/>
                </a:solidFill>
                <a:latin typeface="Arial Narrow"/>
                <a:ea typeface="DejaVu Sans"/>
              </a:rPr>
              <a:t>GAR</a:t>
            </a:r>
            <a:r>
              <a:rPr lang="fr-FR" sz="2400" b="0" strike="noStrike" spc="-1">
                <a:solidFill>
                  <a:srgbClr val="000000"/>
                </a:solidFill>
                <a:latin typeface="Arial Narrow"/>
                <a:ea typeface="DejaVu Sans"/>
              </a:rPr>
              <a:t>). Voir annexe.</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Mobilisation et implication de tous les acteurs de la société pour la réussite scolaire.</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Gestion efficaces des structures et ressources.</a:t>
            </a:r>
            <a:endParaRPr lang="fr-FR" sz="2400" b="0" strike="noStrike" spc="-1">
              <a:latin typeface="Arial"/>
            </a:endParaRPr>
          </a:p>
          <a:p>
            <a:pPr>
              <a:lnSpc>
                <a:spcPct val="100000"/>
              </a:lnSpc>
            </a:pPr>
            <a:endParaRPr lang="fr-FR" sz="2400" b="0" strike="noStrike" spc="-1">
              <a:latin typeface="Arial"/>
            </a:endParaRPr>
          </a:p>
        </p:txBody>
      </p:sp>
      <p:sp>
        <p:nvSpPr>
          <p:cNvPr id="360"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61" name="Image 360"/>
          <p:cNvPicPr/>
          <p:nvPr/>
        </p:nvPicPr>
        <p:blipFill>
          <a:blip r:embed="rId4" cstate="print"/>
          <a:stretch/>
        </p:blipFill>
        <p:spPr>
          <a:xfrm>
            <a:off x="1332360" y="5760360"/>
            <a:ext cx="1679040" cy="1006920"/>
          </a:xfrm>
          <a:prstGeom prst="rect">
            <a:avLst/>
          </a:prstGeom>
          <a:ln>
            <a:noFill/>
          </a:ln>
        </p:spPr>
      </p:pic>
      <p:pic>
        <p:nvPicPr>
          <p:cNvPr id="362" name="Image 361"/>
          <p:cNvPicPr/>
          <p:nvPr/>
        </p:nvPicPr>
        <p:blipFill>
          <a:blip r:embed="rId5" cstate="print"/>
          <a:stretch/>
        </p:blipFill>
        <p:spPr>
          <a:xfrm>
            <a:off x="10368360" y="5724000"/>
            <a:ext cx="1726920" cy="1097280"/>
          </a:xfrm>
          <a:prstGeom prst="rect">
            <a:avLst/>
          </a:prstGeom>
          <a:ln>
            <a:noFill/>
          </a:ln>
        </p:spPr>
      </p:pic>
      <p:pic>
        <p:nvPicPr>
          <p:cNvPr id="363" name="Image 362"/>
          <p:cNvPicPr/>
          <p:nvPr/>
        </p:nvPicPr>
        <p:blipFill>
          <a:blip r:embed="rId6" cstate="print"/>
          <a:stretch/>
        </p:blipFill>
        <p:spPr>
          <a:xfrm>
            <a:off x="99360" y="5760000"/>
            <a:ext cx="1051920" cy="1007280"/>
          </a:xfrm>
          <a:prstGeom prst="rect">
            <a:avLst/>
          </a:prstGeom>
          <a:ln>
            <a:noFill/>
          </a:ln>
        </p:spPr>
      </p:pic>
      <p:sp>
        <p:nvSpPr>
          <p:cNvPr id="364"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Image 3"/>
          <p:cNvPicPr/>
          <p:nvPr/>
        </p:nvPicPr>
        <p:blipFill>
          <a:blip r:embed="rId3" cstate="print"/>
          <a:stretch/>
        </p:blipFill>
        <p:spPr>
          <a:xfrm>
            <a:off x="19080" y="5688360"/>
            <a:ext cx="1169280" cy="1123560"/>
          </a:xfrm>
          <a:prstGeom prst="rect">
            <a:avLst/>
          </a:prstGeom>
          <a:ln>
            <a:noFill/>
          </a:ln>
        </p:spPr>
      </p:pic>
      <p:sp>
        <p:nvSpPr>
          <p:cNvPr id="366" name="CustomShape 1"/>
          <p:cNvSpPr/>
          <p:nvPr/>
        </p:nvSpPr>
        <p:spPr>
          <a:xfrm>
            <a:off x="1091520" y="476640"/>
            <a:ext cx="7500960" cy="41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5720" algn="ctr">
              <a:lnSpc>
                <a:spcPct val="90000"/>
              </a:lnSpc>
              <a:spcBef>
                <a:spcPts val="1001"/>
              </a:spcBef>
            </a:pPr>
            <a:r>
              <a:rPr lang="fr-FR" sz="2400" b="1" strike="noStrike" spc="-1">
                <a:solidFill>
                  <a:srgbClr val="0000DC"/>
                </a:solidFill>
                <a:latin typeface="Arial Narrow"/>
                <a:ea typeface="DejaVu Sans"/>
              </a:rPr>
              <a:t>7.3- Principes directeurs du système éducatif futur</a:t>
            </a: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gn="r">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p:txBody>
      </p:sp>
      <p:sp>
        <p:nvSpPr>
          <p:cNvPr id="367" name="CustomShape 2"/>
          <p:cNvSpPr/>
          <p:nvPr/>
        </p:nvSpPr>
        <p:spPr>
          <a:xfrm>
            <a:off x="1919520" y="1110960"/>
            <a:ext cx="10103760" cy="429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Politiques</a:t>
            </a:r>
            <a:endParaRPr lang="fr-FR" sz="2400" b="0" strike="noStrike" spc="-1">
              <a:latin typeface="Arial"/>
            </a:endParaRPr>
          </a:p>
          <a:p>
            <a:pPr marL="343080" indent="-340560" algn="just">
              <a:lnSpc>
                <a:spcPct val="100000"/>
              </a:lnSpc>
              <a:buClr>
                <a:srgbClr val="000000"/>
              </a:buClr>
              <a:buFont typeface="Wingdings" charset="2"/>
              <a:buChar char=""/>
            </a:pPr>
            <a:r>
              <a:rPr lang="fr-FR" sz="2400" b="0" strike="noStrike" spc="-1">
                <a:solidFill>
                  <a:srgbClr val="000000"/>
                </a:solidFill>
                <a:latin typeface="Arial Narrow"/>
                <a:ea typeface="DejaVu Sans"/>
              </a:rPr>
              <a:t>Prendre en charge l’enfant dès la petite enfance.</a:t>
            </a:r>
            <a:endParaRPr lang="fr-FR" sz="2400" b="0" strike="noStrike" spc="-1">
              <a:latin typeface="Arial"/>
            </a:endParaRPr>
          </a:p>
          <a:p>
            <a:pPr marL="343080" indent="-340560" algn="just">
              <a:lnSpc>
                <a:spcPct val="100000"/>
              </a:lnSpc>
              <a:buClr>
                <a:srgbClr val="000000"/>
              </a:buClr>
              <a:buFont typeface="Wingdings" charset="2"/>
              <a:buChar char=""/>
            </a:pPr>
            <a:r>
              <a:rPr lang="fr-FR" sz="2400" b="0" strike="noStrike" spc="-1">
                <a:solidFill>
                  <a:srgbClr val="000000"/>
                </a:solidFill>
                <a:latin typeface="Arial Narrow"/>
                <a:ea typeface="DejaVu Sans"/>
              </a:rPr>
              <a:t>Investir dans l’éducation des adultes et la formation professionnelle.</a:t>
            </a:r>
            <a:endParaRPr lang="fr-FR" sz="2400" b="0" strike="noStrike" spc="-1">
              <a:latin typeface="Arial"/>
            </a:endParaRPr>
          </a:p>
          <a:p>
            <a:pPr marL="343080" indent="-340560" algn="just">
              <a:lnSpc>
                <a:spcPct val="100000"/>
              </a:lnSpc>
              <a:buClr>
                <a:srgbClr val="000000"/>
              </a:buClr>
              <a:buFont typeface="Wingdings" charset="2"/>
              <a:buChar char=""/>
            </a:pPr>
            <a:r>
              <a:rPr lang="fr-FR" sz="2400" b="0" strike="noStrike" spc="-1">
                <a:solidFill>
                  <a:srgbClr val="000000"/>
                </a:solidFill>
                <a:latin typeface="Arial Narrow"/>
                <a:ea typeface="DejaVu Sans"/>
              </a:rPr>
              <a:t>Assurer l’accessibilité gratuite à l’école publique à tous les citoyens sans discrimination aucune pour la formation régulière, professionnelle, et la formation continue.</a:t>
            </a:r>
            <a:endParaRPr lang="fr-FR" sz="2400" b="0" strike="noStrike" spc="-1">
              <a:latin typeface="Arial"/>
            </a:endParaRPr>
          </a:p>
          <a:p>
            <a:pPr marL="343080" indent="-340560" algn="just">
              <a:lnSpc>
                <a:spcPct val="100000"/>
              </a:lnSpc>
              <a:buClr>
                <a:srgbClr val="000000"/>
              </a:buClr>
              <a:buFont typeface="Wingdings" charset="2"/>
              <a:buChar char=""/>
            </a:pPr>
            <a:r>
              <a:rPr lang="fr-FR" sz="2400" b="0" strike="noStrike" spc="-1">
                <a:solidFill>
                  <a:srgbClr val="000000"/>
                </a:solidFill>
                <a:latin typeface="Arial Narrow"/>
                <a:ea typeface="DejaVu Sans"/>
              </a:rPr>
              <a:t>Assurer la mobilité et la transmission des savoirs.</a:t>
            </a:r>
            <a:endParaRPr lang="fr-FR" sz="2400" b="0" strike="noStrike" spc="-1">
              <a:latin typeface="Arial"/>
            </a:endParaRPr>
          </a:p>
          <a:p>
            <a:pPr marL="1440" algn="just">
              <a:lnSpc>
                <a:spcPct val="100000"/>
              </a:lnSpc>
            </a:pPr>
            <a:endParaRPr lang="fr-FR" sz="2400" b="0" strike="noStrike" spc="-1">
              <a:latin typeface="Arial"/>
            </a:endParaRPr>
          </a:p>
          <a:p>
            <a:pPr marL="1440" algn="just">
              <a:lnSpc>
                <a:spcPct val="100000"/>
              </a:lnSpc>
            </a:pPr>
            <a:r>
              <a:rPr lang="fr-FR" sz="2400" b="1" strike="noStrike" spc="-1">
                <a:solidFill>
                  <a:srgbClr val="000000"/>
                </a:solidFill>
                <a:latin typeface="Arial Narrow"/>
                <a:ea typeface="DejaVu Sans"/>
              </a:rPr>
              <a:t>Les moyens</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Méthodes pédagogiques plus efficaces.</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Tous les moyens matériels et immatériels nécessaires.</a:t>
            </a:r>
            <a:endParaRPr lang="fr-FR" sz="2400" b="0" strike="noStrike" spc="-1">
              <a:latin typeface="Arial"/>
            </a:endParaRPr>
          </a:p>
          <a:p>
            <a:pPr>
              <a:lnSpc>
                <a:spcPct val="100000"/>
              </a:lnSpc>
            </a:pPr>
            <a:endParaRPr lang="fr-FR" sz="2400" b="0" strike="noStrike" spc="-1">
              <a:latin typeface="Arial"/>
            </a:endParaRPr>
          </a:p>
        </p:txBody>
      </p:sp>
      <p:sp>
        <p:nvSpPr>
          <p:cNvPr id="368"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69" name="Image 368"/>
          <p:cNvPicPr/>
          <p:nvPr/>
        </p:nvPicPr>
        <p:blipFill>
          <a:blip r:embed="rId4" cstate="print"/>
          <a:stretch/>
        </p:blipFill>
        <p:spPr>
          <a:xfrm>
            <a:off x="1332360" y="5760360"/>
            <a:ext cx="1679040" cy="1006920"/>
          </a:xfrm>
          <a:prstGeom prst="rect">
            <a:avLst/>
          </a:prstGeom>
          <a:ln>
            <a:noFill/>
          </a:ln>
        </p:spPr>
      </p:pic>
      <p:pic>
        <p:nvPicPr>
          <p:cNvPr id="370" name="Image 369"/>
          <p:cNvPicPr/>
          <p:nvPr/>
        </p:nvPicPr>
        <p:blipFill>
          <a:blip r:embed="rId5" cstate="print"/>
          <a:stretch/>
        </p:blipFill>
        <p:spPr>
          <a:xfrm>
            <a:off x="10368360" y="5724000"/>
            <a:ext cx="1726920" cy="1097280"/>
          </a:xfrm>
          <a:prstGeom prst="rect">
            <a:avLst/>
          </a:prstGeom>
          <a:ln>
            <a:noFill/>
          </a:ln>
        </p:spPr>
      </p:pic>
      <p:pic>
        <p:nvPicPr>
          <p:cNvPr id="371" name="Image 370"/>
          <p:cNvPicPr/>
          <p:nvPr/>
        </p:nvPicPr>
        <p:blipFill>
          <a:blip r:embed="rId6" cstate="print"/>
          <a:stretch/>
        </p:blipFill>
        <p:spPr>
          <a:xfrm>
            <a:off x="99360" y="5760000"/>
            <a:ext cx="1051920" cy="1007280"/>
          </a:xfrm>
          <a:prstGeom prst="rect">
            <a:avLst/>
          </a:prstGeom>
          <a:ln>
            <a:noFill/>
          </a:ln>
        </p:spPr>
      </p:pic>
      <p:sp>
        <p:nvSpPr>
          <p:cNvPr id="372"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Image 3"/>
          <p:cNvPicPr/>
          <p:nvPr/>
        </p:nvPicPr>
        <p:blipFill>
          <a:blip r:embed="rId3" cstate="print"/>
          <a:stretch/>
        </p:blipFill>
        <p:spPr>
          <a:xfrm>
            <a:off x="19080" y="5688360"/>
            <a:ext cx="1169280" cy="1123560"/>
          </a:xfrm>
          <a:prstGeom prst="rect">
            <a:avLst/>
          </a:prstGeom>
          <a:ln>
            <a:noFill/>
          </a:ln>
        </p:spPr>
      </p:pic>
      <p:sp>
        <p:nvSpPr>
          <p:cNvPr id="374" name="CustomShape 1"/>
          <p:cNvSpPr/>
          <p:nvPr/>
        </p:nvSpPr>
        <p:spPr>
          <a:xfrm>
            <a:off x="1415520" y="168840"/>
            <a:ext cx="5131800" cy="71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5720" algn="ctr">
              <a:lnSpc>
                <a:spcPct val="90000"/>
              </a:lnSpc>
              <a:spcBef>
                <a:spcPts val="1001"/>
              </a:spcBef>
            </a:pPr>
            <a:r>
              <a:t/>
            </a:r>
            <a:br/>
            <a:r>
              <a:rPr lang="fr-FR" sz="2400" b="1" strike="noStrike" spc="-1">
                <a:solidFill>
                  <a:srgbClr val="0000DC"/>
                </a:solidFill>
                <a:latin typeface="Arial Narrow"/>
                <a:ea typeface="DejaVu Sans"/>
              </a:rPr>
              <a:t>7.4- Mesures d’urgence (immédiates)</a:t>
            </a: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gn="r">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a:p>
            <a:pPr marL="228600" indent="-225720">
              <a:lnSpc>
                <a:spcPct val="90000"/>
              </a:lnSpc>
              <a:spcBef>
                <a:spcPts val="1001"/>
              </a:spcBef>
            </a:pPr>
            <a:endParaRPr lang="fr-FR" sz="2400" b="0" strike="noStrike" spc="-1">
              <a:latin typeface="Arial"/>
            </a:endParaRPr>
          </a:p>
        </p:txBody>
      </p:sp>
      <p:sp>
        <p:nvSpPr>
          <p:cNvPr id="375" name="CustomShape 2"/>
          <p:cNvSpPr/>
          <p:nvPr/>
        </p:nvSpPr>
        <p:spPr>
          <a:xfrm>
            <a:off x="1830240" y="1317240"/>
            <a:ext cx="10361160" cy="201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Identifier les besoins de la société en programmes de formation selon les secteurs d’activité et les spécificités des régions de la Kabylie.</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Identifier et répertorier les compétences et les ressources existantes aussi bien en Kabylie qu’en diaspora.</a:t>
            </a:r>
            <a:endParaRPr lang="fr-FR" sz="2400" b="0" strike="noStrike" spc="-1">
              <a:latin typeface="Arial"/>
            </a:endParaRPr>
          </a:p>
          <a:p>
            <a:pPr marL="285840" indent="-283320">
              <a:lnSpc>
                <a:spcPct val="100000"/>
              </a:lnSpc>
              <a:buClr>
                <a:srgbClr val="000000"/>
              </a:buClr>
              <a:buFont typeface="Wingdings" charset="2"/>
              <a:buChar char=""/>
            </a:pPr>
            <a:r>
              <a:rPr lang="fr-FR" sz="2400" b="0" strike="noStrike" spc="-1">
                <a:solidFill>
                  <a:srgbClr val="000000"/>
                </a:solidFill>
                <a:latin typeface="Arial Narrow"/>
                <a:ea typeface="DejaVu Sans"/>
              </a:rPr>
              <a:t>S’approprier les savoirs, mobiliser les ressources et mettre en place des programmes adaptés en langue kabyle.</a:t>
            </a:r>
            <a:endParaRPr lang="fr-FR" sz="2400" b="0" strike="noStrike" spc="-1">
              <a:latin typeface="Arial"/>
            </a:endParaRPr>
          </a:p>
          <a:p>
            <a:pPr>
              <a:lnSpc>
                <a:spcPct val="100000"/>
              </a:lnSpc>
            </a:pPr>
            <a:endParaRPr lang="fr-FR" sz="2400" b="0" strike="noStrike" spc="-1">
              <a:latin typeface="Arial"/>
            </a:endParaRPr>
          </a:p>
        </p:txBody>
      </p:sp>
      <p:sp>
        <p:nvSpPr>
          <p:cNvPr id="376" name="CustomShape 3"/>
          <p:cNvSpPr/>
          <p:nvPr/>
        </p:nvSpPr>
        <p:spPr>
          <a:xfrm>
            <a:off x="1907640" y="3697560"/>
            <a:ext cx="10079640" cy="19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0" strike="noStrike" spc="-1">
                <a:solidFill>
                  <a:srgbClr val="000000"/>
                </a:solidFill>
                <a:latin typeface="Arial Narrow"/>
                <a:ea typeface="DejaVu Sans"/>
              </a:rPr>
              <a:t> &gt;&gt;&gt; Création d’un institut des études kabyles « études et recherche »:  Organisation sociale, langue, culture, …    </a:t>
            </a:r>
            <a:endParaRPr lang="fr-FR" sz="2800" b="0" strike="noStrike" spc="-1">
              <a:latin typeface="Arial"/>
            </a:endParaRPr>
          </a:p>
          <a:p>
            <a:pPr algn="just">
              <a:lnSpc>
                <a:spcPct val="100000"/>
              </a:lnSpc>
            </a:pPr>
            <a:endParaRPr lang="fr-FR" sz="2800" b="0" strike="noStrike" spc="-1">
              <a:latin typeface="Arial"/>
            </a:endParaRPr>
          </a:p>
        </p:txBody>
      </p:sp>
      <p:sp>
        <p:nvSpPr>
          <p:cNvPr id="377" name="CustomShape 4"/>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78" name="Image 377"/>
          <p:cNvPicPr/>
          <p:nvPr/>
        </p:nvPicPr>
        <p:blipFill>
          <a:blip r:embed="rId4" cstate="print"/>
          <a:stretch/>
        </p:blipFill>
        <p:spPr>
          <a:xfrm>
            <a:off x="1332360" y="5760360"/>
            <a:ext cx="1679040" cy="1006920"/>
          </a:xfrm>
          <a:prstGeom prst="rect">
            <a:avLst/>
          </a:prstGeom>
          <a:ln>
            <a:noFill/>
          </a:ln>
        </p:spPr>
      </p:pic>
      <p:pic>
        <p:nvPicPr>
          <p:cNvPr id="379" name="Image 378"/>
          <p:cNvPicPr/>
          <p:nvPr/>
        </p:nvPicPr>
        <p:blipFill>
          <a:blip r:embed="rId5" cstate="print"/>
          <a:stretch/>
        </p:blipFill>
        <p:spPr>
          <a:xfrm>
            <a:off x="10368360" y="5724000"/>
            <a:ext cx="1726920" cy="1097280"/>
          </a:xfrm>
          <a:prstGeom prst="rect">
            <a:avLst/>
          </a:prstGeom>
          <a:ln>
            <a:noFill/>
          </a:ln>
        </p:spPr>
      </p:pic>
      <p:pic>
        <p:nvPicPr>
          <p:cNvPr id="380" name="Image 379"/>
          <p:cNvPicPr/>
          <p:nvPr/>
        </p:nvPicPr>
        <p:blipFill>
          <a:blip r:embed="rId6" cstate="print"/>
          <a:stretch/>
        </p:blipFill>
        <p:spPr>
          <a:xfrm>
            <a:off x="99360" y="5760000"/>
            <a:ext cx="1051920" cy="1007280"/>
          </a:xfrm>
          <a:prstGeom prst="rect">
            <a:avLst/>
          </a:prstGeom>
          <a:ln>
            <a:noFill/>
          </a:ln>
        </p:spPr>
      </p:pic>
      <p:sp>
        <p:nvSpPr>
          <p:cNvPr id="381" name="CustomShape 5"/>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Image 3"/>
          <p:cNvPicPr/>
          <p:nvPr/>
        </p:nvPicPr>
        <p:blipFill>
          <a:blip r:embed="rId3" cstate="print"/>
          <a:stretch/>
        </p:blipFill>
        <p:spPr>
          <a:xfrm>
            <a:off x="19080" y="5688360"/>
            <a:ext cx="1169280" cy="1123560"/>
          </a:xfrm>
          <a:prstGeom prst="rect">
            <a:avLst/>
          </a:prstGeom>
          <a:ln>
            <a:noFill/>
          </a:ln>
        </p:spPr>
      </p:pic>
      <p:sp>
        <p:nvSpPr>
          <p:cNvPr id="383" name="CustomShape 1"/>
          <p:cNvSpPr/>
          <p:nvPr/>
        </p:nvSpPr>
        <p:spPr>
          <a:xfrm>
            <a:off x="1991520" y="1046160"/>
            <a:ext cx="10080000" cy="316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marL="800280" lvl="1"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Préalables : </a:t>
            </a:r>
            <a:endParaRPr lang="fr-FR" sz="2400" b="0" strike="noStrike" spc="-1">
              <a:latin typeface="Arial"/>
            </a:endParaRPr>
          </a:p>
          <a:p>
            <a:pPr marL="915840">
              <a:lnSpc>
                <a:spcPct val="100000"/>
              </a:lnSpc>
            </a:pPr>
            <a:r>
              <a:rPr lang="fr-FR" sz="2400" b="0" strike="noStrike" spc="-1">
                <a:solidFill>
                  <a:srgbClr val="000000"/>
                </a:solidFill>
                <a:latin typeface="Arial Narrow"/>
                <a:ea typeface="DejaVu Sans"/>
              </a:rPr>
              <a:t>Mettre en place une vision globale du système cible, définir les choix et orientations, identifier les finalités puis élaborer une stratégie d’implantation à court, moyen et long termes.</a:t>
            </a:r>
            <a:endParaRPr lang="fr-FR" sz="2400" b="0" strike="noStrike" spc="-1">
              <a:latin typeface="Arial"/>
            </a:endParaRPr>
          </a:p>
          <a:p>
            <a:pPr marL="915840">
              <a:lnSpc>
                <a:spcPct val="100000"/>
              </a:lnSpc>
            </a:pPr>
            <a:endParaRPr lang="fr-FR" sz="2400" b="0" strike="noStrike" spc="-1">
              <a:latin typeface="Arial"/>
            </a:endParaRPr>
          </a:p>
          <a:p>
            <a:pPr marL="800280" lvl="1"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Mettre en œuvre les moyens et le choix des partenaires et collaborateurs.</a:t>
            </a:r>
            <a:endParaRPr lang="fr-FR" sz="2400" b="0" strike="noStrike" spc="-1">
              <a:latin typeface="Arial"/>
            </a:endParaRPr>
          </a:p>
          <a:p>
            <a:pPr>
              <a:lnSpc>
                <a:spcPct val="100000"/>
              </a:lnSpc>
            </a:pPr>
            <a:endParaRPr lang="fr-FR" sz="2400" b="0" strike="noStrike" spc="-1">
              <a:latin typeface="Arial"/>
            </a:endParaRPr>
          </a:p>
        </p:txBody>
      </p:sp>
      <p:sp>
        <p:nvSpPr>
          <p:cNvPr id="384" name="CustomShape 2"/>
          <p:cNvSpPr/>
          <p:nvPr/>
        </p:nvSpPr>
        <p:spPr>
          <a:xfrm>
            <a:off x="1775520" y="474840"/>
            <a:ext cx="5759640" cy="4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DC"/>
                </a:solidFill>
                <a:latin typeface="Arial Narrow"/>
                <a:ea typeface="DejaVu Sans"/>
              </a:rPr>
              <a:t>7.5- Stratégie d’implantation</a:t>
            </a:r>
            <a:endParaRPr lang="fr-FR" sz="2400" b="0" strike="noStrike" spc="-1">
              <a:latin typeface="Arial"/>
            </a:endParaRPr>
          </a:p>
        </p:txBody>
      </p:sp>
      <p:sp>
        <p:nvSpPr>
          <p:cNvPr id="385"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86" name="Image 385"/>
          <p:cNvPicPr/>
          <p:nvPr/>
        </p:nvPicPr>
        <p:blipFill>
          <a:blip r:embed="rId4" cstate="print"/>
          <a:stretch/>
        </p:blipFill>
        <p:spPr>
          <a:xfrm>
            <a:off x="1332360" y="5760360"/>
            <a:ext cx="1679040" cy="1006920"/>
          </a:xfrm>
          <a:prstGeom prst="rect">
            <a:avLst/>
          </a:prstGeom>
          <a:ln>
            <a:noFill/>
          </a:ln>
        </p:spPr>
      </p:pic>
      <p:pic>
        <p:nvPicPr>
          <p:cNvPr id="387" name="Image 386"/>
          <p:cNvPicPr/>
          <p:nvPr/>
        </p:nvPicPr>
        <p:blipFill>
          <a:blip r:embed="rId5" cstate="print"/>
          <a:stretch/>
        </p:blipFill>
        <p:spPr>
          <a:xfrm>
            <a:off x="10368360" y="5724000"/>
            <a:ext cx="1726920" cy="1097280"/>
          </a:xfrm>
          <a:prstGeom prst="rect">
            <a:avLst/>
          </a:prstGeom>
          <a:ln>
            <a:noFill/>
          </a:ln>
        </p:spPr>
      </p:pic>
      <p:pic>
        <p:nvPicPr>
          <p:cNvPr id="388" name="Image 387"/>
          <p:cNvPicPr/>
          <p:nvPr/>
        </p:nvPicPr>
        <p:blipFill>
          <a:blip r:embed="rId6" cstate="print"/>
          <a:stretch/>
        </p:blipFill>
        <p:spPr>
          <a:xfrm>
            <a:off x="99360" y="5760000"/>
            <a:ext cx="1051920" cy="1007280"/>
          </a:xfrm>
          <a:prstGeom prst="rect">
            <a:avLst/>
          </a:prstGeom>
          <a:ln>
            <a:noFill/>
          </a:ln>
        </p:spPr>
      </p:pic>
      <p:sp>
        <p:nvSpPr>
          <p:cNvPr id="389"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Image 3"/>
          <p:cNvPicPr/>
          <p:nvPr/>
        </p:nvPicPr>
        <p:blipFill>
          <a:blip r:embed="rId3" cstate="print"/>
          <a:stretch/>
        </p:blipFill>
        <p:spPr>
          <a:xfrm>
            <a:off x="19080" y="5688360"/>
            <a:ext cx="1169280" cy="1123560"/>
          </a:xfrm>
          <a:prstGeom prst="rect">
            <a:avLst/>
          </a:prstGeom>
          <a:ln>
            <a:noFill/>
          </a:ln>
        </p:spPr>
      </p:pic>
      <p:sp>
        <p:nvSpPr>
          <p:cNvPr id="391" name="CustomShape 1"/>
          <p:cNvSpPr/>
          <p:nvPr/>
        </p:nvSpPr>
        <p:spPr>
          <a:xfrm>
            <a:off x="1775520" y="628920"/>
            <a:ext cx="10296000" cy="481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a:latin typeface="Arial"/>
            </a:endParaRPr>
          </a:p>
          <a:p>
            <a:pPr marL="285840" indent="-283320" algn="just">
              <a:lnSpc>
                <a:spcPct val="100000"/>
              </a:lnSpc>
              <a:buClr>
                <a:srgbClr val="000000"/>
              </a:buClr>
              <a:buSzPct val="45000"/>
              <a:buFont typeface="Wingdings" charset="2"/>
              <a:buChar char=""/>
            </a:pPr>
            <a:r>
              <a:rPr lang="fr-FR" sz="2400" b="1" strike="noStrike" spc="-1">
                <a:solidFill>
                  <a:srgbClr val="000000"/>
                </a:solidFill>
                <a:latin typeface="Arial Narrow"/>
                <a:ea typeface="DejaVu Sans"/>
              </a:rPr>
              <a:t>Court terme </a:t>
            </a:r>
            <a:r>
              <a:rPr lang="fr-FR" sz="2400" b="0" strike="noStrike" spc="-1">
                <a:solidFill>
                  <a:srgbClr val="000000"/>
                </a:solidFill>
                <a:latin typeface="Arial Narrow"/>
                <a:ea typeface="DejaVu Sans"/>
              </a:rPr>
              <a:t>: Adapter le système existant comme suit:</a:t>
            </a:r>
            <a:endParaRPr lang="fr-FR" sz="2400" b="0" strike="noStrike" spc="-1">
              <a:latin typeface="Arial"/>
            </a:endParaRPr>
          </a:p>
          <a:p>
            <a:pPr marL="800280" lvl="1" indent="-340560" algn="just">
              <a:lnSpc>
                <a:spcPct val="100000"/>
              </a:lnSpc>
              <a:buClr>
                <a:srgbClr val="000000"/>
              </a:buClr>
              <a:buFont typeface="StarSymbol"/>
              <a:buAutoNum type="arabicPeriod"/>
            </a:pPr>
            <a:r>
              <a:rPr lang="fr-FR" sz="2400" b="0" strike="noStrike" spc="-1">
                <a:solidFill>
                  <a:srgbClr val="000000"/>
                </a:solidFill>
                <a:latin typeface="Arial Narrow"/>
                <a:ea typeface="DejaVu Sans"/>
              </a:rPr>
              <a:t>Implanter les services de garde éducatifs obligatoires pour les enfants de 2 -5 ans : apprentissage obligatoire de la langue kabyle pour toutes et tous: Le Kabyle est la langue nationale et officielle de la Kabylie.</a:t>
            </a:r>
            <a:endParaRPr lang="fr-FR" sz="2400" b="0" strike="noStrike" spc="-1">
              <a:latin typeface="Arial"/>
            </a:endParaRPr>
          </a:p>
          <a:p>
            <a:pPr marL="800280" lvl="1" indent="-340560" algn="just">
              <a:lnSpc>
                <a:spcPct val="100000"/>
              </a:lnSpc>
              <a:buClr>
                <a:srgbClr val="000000"/>
              </a:buClr>
              <a:buFont typeface="StarSymbol"/>
              <a:buAutoNum type="arabicPeriod"/>
            </a:pPr>
            <a:r>
              <a:rPr lang="fr-FR" sz="2400" b="0" strike="noStrike" spc="-1">
                <a:solidFill>
                  <a:srgbClr val="000000"/>
                </a:solidFill>
                <a:latin typeface="Arial Narrow"/>
                <a:ea typeface="DejaVu Sans"/>
              </a:rPr>
              <a:t>Préscolaire, primaire, moyen et secondaire : introduction intensive des cours de langues [kabyle, anglais].</a:t>
            </a:r>
            <a:endParaRPr lang="fr-FR" sz="2400" b="0" strike="noStrike" spc="-1">
              <a:latin typeface="Arial"/>
            </a:endParaRPr>
          </a:p>
          <a:p>
            <a:pPr marL="800280" lvl="1" indent="-340560" algn="just">
              <a:lnSpc>
                <a:spcPct val="100000"/>
              </a:lnSpc>
              <a:buClr>
                <a:srgbClr val="000000"/>
              </a:buClr>
              <a:buFont typeface="StarSymbol"/>
              <a:buAutoNum type="arabicPeriod"/>
            </a:pPr>
            <a:r>
              <a:rPr lang="fr-FR" sz="2400" b="0" strike="noStrike" spc="-1">
                <a:solidFill>
                  <a:srgbClr val="000000"/>
                </a:solidFill>
                <a:latin typeface="Arial Narrow"/>
                <a:ea typeface="DejaVu Sans"/>
              </a:rPr>
              <a:t>Implanter un système d’éducation des adultes, axé sur l’alphabétisation et la formation générale.</a:t>
            </a:r>
            <a:endParaRPr lang="fr-FR" sz="2400" b="0" strike="noStrike" spc="-1">
              <a:latin typeface="Arial"/>
            </a:endParaRPr>
          </a:p>
          <a:p>
            <a:pPr marL="285840" indent="-283320" algn="just">
              <a:lnSpc>
                <a:spcPct val="100000"/>
              </a:lnSpc>
              <a:buClr>
                <a:srgbClr val="000000"/>
              </a:buClr>
              <a:buSzPct val="45000"/>
              <a:buFont typeface="Wingdings" charset="2"/>
              <a:buChar char=""/>
            </a:pPr>
            <a:r>
              <a:rPr lang="fr-FR" sz="2400" b="1" strike="noStrike" spc="-1">
                <a:solidFill>
                  <a:srgbClr val="000000"/>
                </a:solidFill>
                <a:latin typeface="Arial Narrow"/>
                <a:ea typeface="DejaVu Sans"/>
              </a:rPr>
              <a:t>Moyen terme </a:t>
            </a:r>
            <a:r>
              <a:rPr lang="fr-FR" sz="2400" b="0" strike="noStrike" spc="-1">
                <a:solidFill>
                  <a:srgbClr val="000000"/>
                </a:solidFill>
                <a:latin typeface="Arial Narrow"/>
                <a:ea typeface="DejaVu Sans"/>
              </a:rPr>
              <a:t>: Introduction de l’enseignement des savoirs en anglais dans le secondaire, technique et universitaire: l’anglais comme seconde langue.</a:t>
            </a:r>
            <a:endParaRPr lang="fr-FR" sz="2400" b="0" strike="noStrike" spc="-1">
              <a:latin typeface="Arial"/>
            </a:endParaRPr>
          </a:p>
          <a:p>
            <a:pPr marL="285840" indent="-283320" algn="just">
              <a:lnSpc>
                <a:spcPct val="100000"/>
              </a:lnSpc>
              <a:buClr>
                <a:srgbClr val="000000"/>
              </a:buClr>
              <a:buSzPct val="45000"/>
              <a:buFont typeface="Wingdings" charset="2"/>
              <a:buChar char=""/>
            </a:pPr>
            <a:r>
              <a:rPr lang="fr-FR" sz="2400" b="1" strike="noStrike" spc="-1">
                <a:solidFill>
                  <a:srgbClr val="000000"/>
                </a:solidFill>
                <a:latin typeface="Arial Narrow"/>
                <a:ea typeface="DejaVu Sans"/>
              </a:rPr>
              <a:t>Long terme </a:t>
            </a:r>
            <a:r>
              <a:rPr lang="fr-FR" sz="2400" b="0" strike="noStrike" spc="-1">
                <a:solidFill>
                  <a:srgbClr val="000000"/>
                </a:solidFill>
                <a:latin typeface="Arial Narrow"/>
                <a:ea typeface="DejaVu Sans"/>
              </a:rPr>
              <a:t>: Généralisation de l’usage du kabyle et de l’anglais à tous les niveaux.</a:t>
            </a:r>
            <a:endParaRPr lang="fr-FR" sz="2400" b="0" strike="noStrike" spc="-1">
              <a:latin typeface="Arial"/>
            </a:endParaRPr>
          </a:p>
        </p:txBody>
      </p:sp>
      <p:sp>
        <p:nvSpPr>
          <p:cNvPr id="392" name="CustomShape 2"/>
          <p:cNvSpPr/>
          <p:nvPr/>
        </p:nvSpPr>
        <p:spPr>
          <a:xfrm>
            <a:off x="1271520" y="437760"/>
            <a:ext cx="4509720" cy="4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1" strike="noStrike" spc="-1">
                <a:solidFill>
                  <a:srgbClr val="0000DC"/>
                </a:solidFill>
                <a:latin typeface="Arial Narrow"/>
                <a:ea typeface="DejaVu Sans"/>
              </a:rPr>
              <a:t>7.6- Planning d’implantation</a:t>
            </a:r>
            <a:endParaRPr lang="fr-FR" sz="2400" b="0" strike="noStrike" spc="-1">
              <a:latin typeface="Arial"/>
            </a:endParaRPr>
          </a:p>
        </p:txBody>
      </p:sp>
      <p:sp>
        <p:nvSpPr>
          <p:cNvPr id="393" name="CustomShape 3"/>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7- Recommandations pour la Kabylie</a:t>
            </a:r>
            <a:endParaRPr lang="fr-FR" sz="2800" b="0" strike="noStrike" spc="-1">
              <a:latin typeface="Arial"/>
            </a:endParaRPr>
          </a:p>
        </p:txBody>
      </p:sp>
      <p:pic>
        <p:nvPicPr>
          <p:cNvPr id="394" name="Image 393"/>
          <p:cNvPicPr/>
          <p:nvPr/>
        </p:nvPicPr>
        <p:blipFill>
          <a:blip r:embed="rId4" cstate="print"/>
          <a:stretch/>
        </p:blipFill>
        <p:spPr>
          <a:xfrm>
            <a:off x="1332360" y="5760360"/>
            <a:ext cx="1679040" cy="1006920"/>
          </a:xfrm>
          <a:prstGeom prst="rect">
            <a:avLst/>
          </a:prstGeom>
          <a:ln>
            <a:noFill/>
          </a:ln>
        </p:spPr>
      </p:pic>
      <p:pic>
        <p:nvPicPr>
          <p:cNvPr id="395" name="Image 394"/>
          <p:cNvPicPr/>
          <p:nvPr/>
        </p:nvPicPr>
        <p:blipFill>
          <a:blip r:embed="rId5" cstate="print"/>
          <a:stretch/>
        </p:blipFill>
        <p:spPr>
          <a:xfrm>
            <a:off x="10368360" y="5724000"/>
            <a:ext cx="1726920" cy="1097280"/>
          </a:xfrm>
          <a:prstGeom prst="rect">
            <a:avLst/>
          </a:prstGeom>
          <a:ln>
            <a:noFill/>
          </a:ln>
        </p:spPr>
      </p:pic>
      <p:pic>
        <p:nvPicPr>
          <p:cNvPr id="396" name="Image 395"/>
          <p:cNvPicPr/>
          <p:nvPr/>
        </p:nvPicPr>
        <p:blipFill>
          <a:blip r:embed="rId6" cstate="print"/>
          <a:stretch/>
        </p:blipFill>
        <p:spPr>
          <a:xfrm>
            <a:off x="99360" y="5760000"/>
            <a:ext cx="1051920" cy="1007280"/>
          </a:xfrm>
          <a:prstGeom prst="rect">
            <a:avLst/>
          </a:prstGeom>
          <a:ln>
            <a:noFill/>
          </a:ln>
        </p:spPr>
      </p:pic>
      <p:sp>
        <p:nvSpPr>
          <p:cNvPr id="397" name="CustomShape 4"/>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 3"/>
          <p:cNvPicPr/>
          <p:nvPr/>
        </p:nvPicPr>
        <p:blipFill>
          <a:blip r:embed="rId3" cstate="print"/>
          <a:stretch/>
        </p:blipFill>
        <p:spPr>
          <a:xfrm>
            <a:off x="19080" y="5688360"/>
            <a:ext cx="1169280" cy="1123560"/>
          </a:xfrm>
          <a:prstGeom prst="rect">
            <a:avLst/>
          </a:prstGeom>
          <a:ln>
            <a:noFill/>
          </a:ln>
        </p:spPr>
      </p:pic>
      <p:sp>
        <p:nvSpPr>
          <p:cNvPr id="399" name="CustomShape 1"/>
          <p:cNvSpPr/>
          <p:nvPr/>
        </p:nvSpPr>
        <p:spPr>
          <a:xfrm>
            <a:off x="2360880" y="2808000"/>
            <a:ext cx="8870400" cy="89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5720">
              <a:lnSpc>
                <a:spcPct val="90000"/>
              </a:lnSpc>
              <a:spcBef>
                <a:spcPts val="1001"/>
              </a:spcBef>
            </a:pPr>
            <a:r>
              <a:rPr lang="fr-FR" sz="1800" b="1" strike="noStrike" spc="-1">
                <a:solidFill>
                  <a:srgbClr val="000000"/>
                </a:solidFill>
                <a:latin typeface="Arial Narrow"/>
                <a:ea typeface="DejaVu Sans"/>
              </a:rPr>
              <a:t>Principes d’un système éducatif efficace</a:t>
            </a:r>
            <a:r>
              <a:t/>
            </a:r>
            <a:b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gn="r">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a:p>
            <a:pPr marL="228600" indent="-225720">
              <a:lnSpc>
                <a:spcPct val="90000"/>
              </a:lnSpc>
              <a:spcBef>
                <a:spcPts val="1001"/>
              </a:spcBef>
            </a:pPr>
            <a:endParaRPr lang="fr-FR" sz="1800" b="0" strike="noStrike" spc="-1">
              <a:latin typeface="Arial"/>
            </a:endParaRPr>
          </a:p>
        </p:txBody>
      </p:sp>
      <p:sp>
        <p:nvSpPr>
          <p:cNvPr id="400" name="CustomShape 2"/>
          <p:cNvSpPr/>
          <p:nvPr/>
        </p:nvSpPr>
        <p:spPr>
          <a:xfrm>
            <a:off x="5515560" y="674640"/>
            <a:ext cx="4064760" cy="471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228600" indent="-225720">
              <a:lnSpc>
                <a:spcPct val="90000"/>
              </a:lnSpc>
              <a:spcBef>
                <a:spcPts val="1001"/>
              </a:spcBef>
            </a:pPr>
            <a:r>
              <a:rPr lang="fr-FR" sz="2800" b="1" strike="noStrike" spc="-1">
                <a:solidFill>
                  <a:srgbClr val="0C11D8"/>
                </a:solidFill>
                <a:latin typeface="Arial Narrow"/>
                <a:ea typeface="DejaVu Sans"/>
              </a:rPr>
              <a:t>Compléments de lecture</a:t>
            </a:r>
            <a:endParaRPr lang="fr-FR" sz="2800" b="0" strike="noStrike" spc="-1">
              <a:latin typeface="Arial"/>
            </a:endParaRPr>
          </a:p>
        </p:txBody>
      </p:sp>
      <p:sp>
        <p:nvSpPr>
          <p:cNvPr id="401" name="CustomShape 3"/>
          <p:cNvSpPr/>
          <p:nvPr/>
        </p:nvSpPr>
        <p:spPr>
          <a:xfrm>
            <a:off x="2426760" y="1763640"/>
            <a:ext cx="9358560" cy="9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0" u="sng" strike="noStrike" spc="-1">
                <a:solidFill>
                  <a:srgbClr val="8FC48C"/>
                </a:solidFill>
                <a:uFillTx/>
                <a:latin typeface="Arial"/>
                <a:ea typeface="DejaVu Sans"/>
                <a:hlinkClick r:id="rId4"/>
              </a:rPr>
              <a:t>https://www.tresor.gouv.qc.ca/cadredegestion/gestion-axee-sur-les-resultats/index.html</a:t>
            </a:r>
            <a:endParaRPr lang="fr-FR" sz="1800" b="0" strike="noStrike" spc="-1">
              <a:latin typeface="Arial"/>
            </a:endParaRPr>
          </a:p>
          <a:p>
            <a:pPr>
              <a:lnSpc>
                <a:spcPct val="100000"/>
              </a:lnSpc>
            </a:pPr>
            <a:endParaRPr lang="fr-FR" sz="1800" b="0" strike="noStrike" spc="-1">
              <a:latin typeface="Arial"/>
            </a:endParaRPr>
          </a:p>
        </p:txBody>
      </p:sp>
      <p:sp>
        <p:nvSpPr>
          <p:cNvPr id="402" name="CustomShape 4"/>
          <p:cNvSpPr/>
          <p:nvPr/>
        </p:nvSpPr>
        <p:spPr>
          <a:xfrm>
            <a:off x="2409840" y="3166920"/>
            <a:ext cx="936216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0000DC"/>
                </a:solidFill>
                <a:uFillTx/>
                <a:latin typeface="Arial"/>
                <a:ea typeface="DejaVu Sans"/>
              </a:rPr>
              <a:t>	</a:t>
            </a:r>
            <a:endParaRPr lang="fr-FR" sz="1800" b="0" strike="noStrike" spc="-1">
              <a:latin typeface="Arial"/>
            </a:endParaRPr>
          </a:p>
          <a:p>
            <a:pPr>
              <a:lnSpc>
                <a:spcPct val="100000"/>
              </a:lnSpc>
            </a:pPr>
            <a:endParaRPr lang="fr-FR" sz="1800" b="0" strike="noStrike" spc="-1">
              <a:latin typeface="Arial"/>
            </a:endParaRPr>
          </a:p>
        </p:txBody>
      </p:sp>
      <p:sp>
        <p:nvSpPr>
          <p:cNvPr id="403" name="CustomShape 5"/>
          <p:cNvSpPr/>
          <p:nvPr/>
        </p:nvSpPr>
        <p:spPr>
          <a:xfrm>
            <a:off x="2376000" y="1548000"/>
            <a:ext cx="5085720" cy="36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Arial Narrow"/>
                <a:ea typeface="DejaVu Sans"/>
              </a:rPr>
              <a:t>Gestion axée sur les résultats  GAR</a:t>
            </a:r>
            <a:endParaRPr lang="fr-FR" sz="1800" b="0" strike="noStrike" spc="-1">
              <a:latin typeface="Arial"/>
            </a:endParaRPr>
          </a:p>
        </p:txBody>
      </p:sp>
      <p:sp>
        <p:nvSpPr>
          <p:cNvPr id="404" name="CustomShape 6"/>
          <p:cNvSpPr/>
          <p:nvPr/>
        </p:nvSpPr>
        <p:spPr>
          <a:xfrm>
            <a:off x="2360880" y="3132360"/>
            <a:ext cx="9042120" cy="30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8FC48C"/>
                </a:solidFill>
                <a:uFillTx/>
                <a:latin typeface="Arial"/>
                <a:ea typeface="DejaVu Sans"/>
                <a:hlinkClick r:id="rId5"/>
              </a:rPr>
              <a:t>https://www.unige.ch/fapse/SSE/teachers/perrenoud/php_main/php_2002/2002_21.html</a:t>
            </a:r>
            <a:endParaRPr lang="fr-FR" sz="1800" b="0" strike="noStrike" spc="-1">
              <a:latin typeface="Arial"/>
            </a:endParaRPr>
          </a:p>
        </p:txBody>
      </p:sp>
      <p:pic>
        <p:nvPicPr>
          <p:cNvPr id="405" name="Image 404"/>
          <p:cNvPicPr/>
          <p:nvPr/>
        </p:nvPicPr>
        <p:blipFill>
          <a:blip r:embed="rId6" cstate="print"/>
          <a:stretch/>
        </p:blipFill>
        <p:spPr>
          <a:xfrm>
            <a:off x="1332360" y="5760360"/>
            <a:ext cx="1679040" cy="1006920"/>
          </a:xfrm>
          <a:prstGeom prst="rect">
            <a:avLst/>
          </a:prstGeom>
          <a:ln>
            <a:noFill/>
          </a:ln>
        </p:spPr>
      </p:pic>
      <p:pic>
        <p:nvPicPr>
          <p:cNvPr id="406" name="Image 405"/>
          <p:cNvPicPr/>
          <p:nvPr/>
        </p:nvPicPr>
        <p:blipFill>
          <a:blip r:embed="rId7" cstate="print"/>
          <a:stretch/>
        </p:blipFill>
        <p:spPr>
          <a:xfrm>
            <a:off x="10368360" y="5724000"/>
            <a:ext cx="1726920" cy="1097280"/>
          </a:xfrm>
          <a:prstGeom prst="rect">
            <a:avLst/>
          </a:prstGeom>
          <a:ln>
            <a:noFill/>
          </a:ln>
        </p:spPr>
      </p:pic>
      <p:pic>
        <p:nvPicPr>
          <p:cNvPr id="407" name="Image 406"/>
          <p:cNvPicPr/>
          <p:nvPr/>
        </p:nvPicPr>
        <p:blipFill>
          <a:blip r:embed="rId8" cstate="print"/>
          <a:stretch/>
        </p:blipFill>
        <p:spPr>
          <a:xfrm>
            <a:off x="99360" y="5760000"/>
            <a:ext cx="1051920" cy="1007280"/>
          </a:xfrm>
          <a:prstGeom prst="rect">
            <a:avLst/>
          </a:prstGeom>
          <a:ln>
            <a:noFill/>
          </a:ln>
        </p:spPr>
      </p:pic>
      <p:sp>
        <p:nvSpPr>
          <p:cNvPr id="408" name="CustomShape 7"/>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
        <p:nvSpPr>
          <p:cNvPr id="409" name="CustomShape 8"/>
          <p:cNvSpPr/>
          <p:nvPr/>
        </p:nvSpPr>
        <p:spPr>
          <a:xfrm>
            <a:off x="2376000" y="4281120"/>
            <a:ext cx="9503640" cy="108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Arial Narrow"/>
                <a:ea typeface="DejaVu Sans"/>
              </a:rPr>
              <a:t>Finlande – Québec :  Regards comparatifs de deux systèmes éducatifs en Évolution</a:t>
            </a:r>
            <a:endParaRPr lang="fr-FR" sz="1800" b="0" strike="noStrike" spc="-1">
              <a:latin typeface="Arial"/>
            </a:endParaRPr>
          </a:p>
          <a:p>
            <a:pPr>
              <a:lnSpc>
                <a:spcPct val="100000"/>
              </a:lnSpc>
            </a:pPr>
            <a:r>
              <a:rPr lang="fr-FR" sz="1800" b="1" strike="noStrike" spc="-1">
                <a:solidFill>
                  <a:srgbClr val="000000"/>
                </a:solidFill>
                <a:latin typeface="Arial Narrow"/>
                <a:ea typeface="DejaVu Sans"/>
              </a:rPr>
              <a:t>Par le Pr. Guy Pelletier, Ph.D. Université de Sherbrooke, Québec (QC), Canada.</a:t>
            </a:r>
            <a:endParaRPr lang="fr-FR" sz="1800" b="0" strike="noStrike" spc="-1">
              <a:latin typeface="Arial"/>
            </a:endParaRPr>
          </a:p>
          <a:p>
            <a:pPr>
              <a:lnSpc>
                <a:spcPct val="100000"/>
              </a:lnSpc>
            </a:pPr>
            <a:endParaRPr lang="fr-FR" sz="1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0" y="-27360"/>
            <a:ext cx="12191040" cy="586080"/>
          </a:xfrm>
          <a:prstGeom prst="rect">
            <a:avLst/>
          </a:prstGeom>
          <a:solidFill>
            <a:srgbClr val="0303F5"/>
          </a:solid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fr-FR" sz="2400" b="1" strike="noStrike" spc="-1">
                <a:solidFill>
                  <a:srgbClr val="FFFF00"/>
                </a:solidFill>
                <a:latin typeface="Arial"/>
                <a:ea typeface="DejaVu Sans"/>
              </a:rPr>
              <a:t>	</a:t>
            </a:r>
            <a:endParaRPr lang="fr-FR" sz="2400" b="0" strike="noStrike" spc="-1">
              <a:latin typeface="Arial"/>
            </a:endParaRPr>
          </a:p>
        </p:txBody>
      </p:sp>
      <p:sp>
        <p:nvSpPr>
          <p:cNvPr id="411" name="Line 2"/>
          <p:cNvSpPr/>
          <p:nvPr/>
        </p:nvSpPr>
        <p:spPr>
          <a:xfrm>
            <a:off x="0" y="44280"/>
            <a:ext cx="12191760" cy="360"/>
          </a:xfrm>
          <a:prstGeom prst="line">
            <a:avLst/>
          </a:prstGeom>
          <a:ln w="38160">
            <a:solidFill>
              <a:srgbClr val="FFC000"/>
            </a:solidFill>
            <a:round/>
          </a:ln>
        </p:spPr>
        <p:style>
          <a:lnRef idx="1">
            <a:schemeClr val="accent1"/>
          </a:lnRef>
          <a:fillRef idx="0">
            <a:schemeClr val="accent1"/>
          </a:fillRef>
          <a:effectRef idx="0">
            <a:schemeClr val="accent1"/>
          </a:effectRef>
          <a:fontRef idx="minor"/>
        </p:style>
      </p:sp>
      <p:sp>
        <p:nvSpPr>
          <p:cNvPr id="412" name="Line 3"/>
          <p:cNvSpPr/>
          <p:nvPr/>
        </p:nvSpPr>
        <p:spPr>
          <a:xfrm>
            <a:off x="720" y="116280"/>
            <a:ext cx="12191760" cy="360"/>
          </a:xfrm>
          <a:prstGeom prst="line">
            <a:avLst/>
          </a:prstGeom>
          <a:ln w="38160">
            <a:solidFill>
              <a:srgbClr val="FFC000"/>
            </a:solidFill>
            <a:round/>
          </a:ln>
        </p:spPr>
        <p:style>
          <a:lnRef idx="1">
            <a:schemeClr val="accent1"/>
          </a:lnRef>
          <a:fillRef idx="0">
            <a:schemeClr val="accent1"/>
          </a:fillRef>
          <a:effectRef idx="0">
            <a:schemeClr val="accent1"/>
          </a:effectRef>
          <a:fontRef idx="minor"/>
        </p:style>
      </p:sp>
      <p:sp>
        <p:nvSpPr>
          <p:cNvPr id="413" name="CustomShape 4"/>
          <p:cNvSpPr/>
          <p:nvPr/>
        </p:nvSpPr>
        <p:spPr>
          <a:xfrm>
            <a:off x="11424600" y="6441120"/>
            <a:ext cx="6084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369A63B-F2E6-49BC-8FDF-0031C73817DB}" type="slidenum">
              <a:rPr lang="fr-FR" sz="1600" b="1" strike="noStrike" cap="all" spc="-1">
                <a:solidFill>
                  <a:srgbClr val="0303F5"/>
                </a:solidFill>
                <a:latin typeface="Arial Narrow"/>
                <a:ea typeface="DejaVu Sans"/>
              </a:rPr>
              <a:pPr algn="r">
                <a:lnSpc>
                  <a:spcPct val="100000"/>
                </a:lnSpc>
              </a:pPr>
              <a:t>28</a:t>
            </a:fld>
            <a:endParaRPr lang="fr-FR" sz="1600" b="0" strike="noStrike" spc="-1">
              <a:latin typeface="Arial"/>
            </a:endParaRPr>
          </a:p>
        </p:txBody>
      </p:sp>
      <p:grpSp>
        <p:nvGrpSpPr>
          <p:cNvPr id="414" name="Group 5"/>
          <p:cNvGrpSpPr/>
          <p:nvPr/>
        </p:nvGrpSpPr>
        <p:grpSpPr>
          <a:xfrm>
            <a:off x="15120" y="538560"/>
            <a:ext cx="1399320" cy="6345720"/>
            <a:chOff x="15120" y="538560"/>
            <a:chExt cx="1399320" cy="6345720"/>
          </a:xfrm>
        </p:grpSpPr>
        <p:pic>
          <p:nvPicPr>
            <p:cNvPr id="415" name="Image 13"/>
            <p:cNvPicPr/>
            <p:nvPr/>
          </p:nvPicPr>
          <p:blipFill>
            <a:blip r:embed="rId3" cstate="print"/>
            <a:stretch/>
          </p:blipFill>
          <p:spPr>
            <a:xfrm>
              <a:off x="87480" y="2487600"/>
              <a:ext cx="1314360" cy="877320"/>
            </a:xfrm>
            <a:prstGeom prst="rect">
              <a:avLst/>
            </a:prstGeom>
            <a:ln>
              <a:noFill/>
            </a:ln>
          </p:spPr>
        </p:pic>
        <p:pic>
          <p:nvPicPr>
            <p:cNvPr id="416" name="Image 19"/>
            <p:cNvPicPr/>
            <p:nvPr/>
          </p:nvPicPr>
          <p:blipFill>
            <a:blip r:embed="rId4" cstate="print"/>
            <a:stretch/>
          </p:blipFill>
          <p:spPr>
            <a:xfrm>
              <a:off x="100440" y="1503000"/>
              <a:ext cx="1266840" cy="925920"/>
            </a:xfrm>
            <a:prstGeom prst="rect">
              <a:avLst/>
            </a:prstGeom>
            <a:ln>
              <a:noFill/>
            </a:ln>
            <a:effectLst>
              <a:outerShdw blurRad="50800" dist="50800" dir="3000000" algn="ctr" rotWithShape="0">
                <a:srgbClr val="000000">
                  <a:alpha val="44000"/>
                </a:srgbClr>
              </a:outerShdw>
            </a:effectLst>
          </p:spPr>
        </p:pic>
        <p:pic>
          <p:nvPicPr>
            <p:cNvPr id="417" name="Image 21"/>
            <p:cNvPicPr/>
            <p:nvPr/>
          </p:nvPicPr>
          <p:blipFill>
            <a:blip r:embed="rId5" cstate="print"/>
            <a:stretch/>
          </p:blipFill>
          <p:spPr>
            <a:xfrm>
              <a:off x="96120" y="4257360"/>
              <a:ext cx="1294920" cy="781920"/>
            </a:xfrm>
            <a:prstGeom prst="rect">
              <a:avLst/>
            </a:prstGeom>
            <a:ln>
              <a:noFill/>
            </a:ln>
          </p:spPr>
        </p:pic>
        <p:pic>
          <p:nvPicPr>
            <p:cNvPr id="418" name="Image 23"/>
            <p:cNvPicPr/>
            <p:nvPr/>
          </p:nvPicPr>
          <p:blipFill>
            <a:blip r:embed="rId6" cstate="print"/>
            <a:stretch/>
          </p:blipFill>
          <p:spPr>
            <a:xfrm>
              <a:off x="88920" y="3437280"/>
              <a:ext cx="1293480" cy="779760"/>
            </a:xfrm>
            <a:prstGeom prst="rect">
              <a:avLst/>
            </a:prstGeom>
            <a:ln>
              <a:noFill/>
            </a:ln>
          </p:spPr>
        </p:pic>
        <p:pic>
          <p:nvPicPr>
            <p:cNvPr id="419" name="Image 25"/>
            <p:cNvPicPr/>
            <p:nvPr/>
          </p:nvPicPr>
          <p:blipFill>
            <a:blip r:embed="rId7" cstate="print"/>
            <a:stretch/>
          </p:blipFill>
          <p:spPr>
            <a:xfrm>
              <a:off x="109080" y="5996880"/>
              <a:ext cx="1305360" cy="887400"/>
            </a:xfrm>
            <a:prstGeom prst="rect">
              <a:avLst/>
            </a:prstGeom>
            <a:ln>
              <a:noFill/>
            </a:ln>
          </p:spPr>
        </p:pic>
        <p:pic>
          <p:nvPicPr>
            <p:cNvPr id="420" name="Image 27"/>
            <p:cNvPicPr/>
            <p:nvPr/>
          </p:nvPicPr>
          <p:blipFill>
            <a:blip r:embed="rId8" cstate="print"/>
            <a:stretch/>
          </p:blipFill>
          <p:spPr>
            <a:xfrm>
              <a:off x="92880" y="5081400"/>
              <a:ext cx="1291320" cy="866880"/>
            </a:xfrm>
            <a:prstGeom prst="rect">
              <a:avLst/>
            </a:prstGeom>
            <a:ln>
              <a:noFill/>
            </a:ln>
          </p:spPr>
        </p:pic>
        <p:pic>
          <p:nvPicPr>
            <p:cNvPr id="421" name="Image 37"/>
            <p:cNvPicPr/>
            <p:nvPr/>
          </p:nvPicPr>
          <p:blipFill>
            <a:blip r:embed="rId9" cstate="print"/>
            <a:stretch/>
          </p:blipFill>
          <p:spPr>
            <a:xfrm>
              <a:off x="15120" y="538560"/>
              <a:ext cx="1371600" cy="1052280"/>
            </a:xfrm>
            <a:prstGeom prst="rect">
              <a:avLst/>
            </a:prstGeom>
            <a:ln>
              <a:noFill/>
            </a:ln>
          </p:spPr>
        </p:pic>
        <p:sp>
          <p:nvSpPr>
            <p:cNvPr id="422" name="CustomShape 6"/>
            <p:cNvSpPr/>
            <p:nvPr/>
          </p:nvSpPr>
          <p:spPr>
            <a:xfrm>
              <a:off x="1368360" y="574200"/>
              <a:ext cx="44640" cy="6310080"/>
            </a:xfrm>
            <a:prstGeom prst="rect">
              <a:avLst/>
            </a:prstGeom>
            <a:ln>
              <a:round/>
            </a:ln>
          </p:spPr>
          <p:style>
            <a:lnRef idx="2">
              <a:schemeClr val="accent1">
                <a:shade val="50000"/>
              </a:schemeClr>
            </a:lnRef>
            <a:fillRef idx="1">
              <a:schemeClr val="accent1"/>
            </a:fillRef>
            <a:effectRef idx="0">
              <a:schemeClr val="accent1"/>
            </a:effectRef>
            <a:fontRef idx="minor"/>
          </p:style>
        </p:sp>
      </p:grpSp>
      <p:sp>
        <p:nvSpPr>
          <p:cNvPr id="423" name="CustomShape 7"/>
          <p:cNvSpPr/>
          <p:nvPr/>
        </p:nvSpPr>
        <p:spPr>
          <a:xfrm>
            <a:off x="1584000" y="1903680"/>
            <a:ext cx="10150920" cy="66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u="sng" strike="noStrike" spc="-1">
                <a:solidFill>
                  <a:srgbClr val="000000"/>
                </a:solidFill>
                <a:uFillTx/>
                <a:latin typeface="Arial Narrow"/>
                <a:ea typeface="DejaVu Sans"/>
              </a:rPr>
              <a:t>                   </a:t>
            </a:r>
            <a:r>
              <a:rPr lang="fr-FR" sz="1600" b="1" strike="noStrike" spc="-1">
                <a:solidFill>
                  <a:srgbClr val="000000"/>
                </a:solidFill>
                <a:latin typeface="Arial Narrow"/>
                <a:ea typeface="DejaVu Sans"/>
              </a:rPr>
              <a:t>  </a:t>
            </a:r>
            <a:r>
              <a:rPr lang="fr-FR" sz="2200" b="1" strike="noStrike" spc="-1">
                <a:solidFill>
                  <a:srgbClr val="000000"/>
                </a:solidFill>
                <a:latin typeface="Arial Narrow"/>
                <a:ea typeface="DejaVu Sans"/>
              </a:rPr>
              <a:t> </a:t>
            </a:r>
            <a:r>
              <a:rPr lang="fr-FR" sz="2200" b="0" strike="noStrike" spc="-1">
                <a:solidFill>
                  <a:srgbClr val="000000"/>
                </a:solidFill>
                <a:latin typeface="Arial Narrow"/>
                <a:ea typeface="DejaVu Sans"/>
              </a:rPr>
              <a:t>La Kabylie souveraine investira fortement dans ses</a:t>
            </a:r>
            <a:r>
              <a:rPr lang="fr-FR" sz="2200" b="1" strike="noStrike" spc="-1">
                <a:solidFill>
                  <a:srgbClr val="000000"/>
                </a:solidFill>
                <a:latin typeface="Arial Narrow"/>
                <a:ea typeface="DejaVu Sans"/>
              </a:rPr>
              <a:t> </a:t>
            </a:r>
            <a:r>
              <a:rPr lang="fr-FR" sz="1600" b="1" strike="noStrike" spc="-1">
                <a:solidFill>
                  <a:srgbClr val="000000"/>
                </a:solidFill>
                <a:latin typeface="Arial Narrow"/>
                <a:ea typeface="DejaVu Sans"/>
              </a:rPr>
              <a:t> </a:t>
            </a:r>
            <a:r>
              <a:rPr lang="fr-FR" sz="2400" b="1" strike="noStrike" spc="-1">
                <a:solidFill>
                  <a:srgbClr val="000000"/>
                </a:solidFill>
                <a:latin typeface="Arial Narrow"/>
                <a:ea typeface="DejaVu Sans"/>
              </a:rPr>
              <a:t>R</a:t>
            </a:r>
            <a:r>
              <a:rPr lang="fr-FR" sz="2400" b="0" strike="noStrike" spc="-1">
                <a:solidFill>
                  <a:srgbClr val="000000"/>
                </a:solidFill>
                <a:latin typeface="Arial Narrow"/>
                <a:ea typeface="DejaVu Sans"/>
              </a:rPr>
              <a:t>essources </a:t>
            </a:r>
            <a:r>
              <a:rPr lang="fr-FR" sz="2400" b="1" strike="noStrike" spc="-1">
                <a:solidFill>
                  <a:srgbClr val="000000"/>
                </a:solidFill>
                <a:latin typeface="Arial Narrow"/>
                <a:ea typeface="DejaVu Sans"/>
              </a:rPr>
              <a:t>H</a:t>
            </a:r>
            <a:r>
              <a:rPr lang="fr-FR" sz="2400" b="0" strike="noStrike" spc="-1">
                <a:solidFill>
                  <a:srgbClr val="000000"/>
                </a:solidFill>
                <a:latin typeface="Arial Narrow"/>
                <a:ea typeface="DejaVu Sans"/>
              </a:rPr>
              <a:t>umaines </a:t>
            </a:r>
            <a:r>
              <a:rPr lang="fr-FR" sz="2400" b="1" strike="noStrike" spc="-1">
                <a:solidFill>
                  <a:srgbClr val="000000"/>
                </a:solidFill>
                <a:latin typeface="Arial Narrow"/>
                <a:ea typeface="DejaVu Sans"/>
              </a:rPr>
              <a:t> »»»</a:t>
            </a:r>
            <a:endParaRPr lang="fr-FR" sz="2400" b="0" strike="noStrike" spc="-1">
              <a:latin typeface="Arial"/>
            </a:endParaRPr>
          </a:p>
          <a:p>
            <a:pPr algn="ctr">
              <a:lnSpc>
                <a:spcPct val="100000"/>
              </a:lnSpc>
            </a:pPr>
            <a:r>
              <a:rPr lang="fr-FR" sz="2400" b="0" strike="noStrike" spc="-1">
                <a:solidFill>
                  <a:srgbClr val="000000"/>
                </a:solidFill>
                <a:latin typeface="Arial Narrow"/>
                <a:ea typeface="DejaVu Sans"/>
              </a:rPr>
              <a:t>   </a:t>
            </a:r>
            <a:endParaRPr lang="fr-FR" sz="2400" b="0" strike="noStrike" spc="-1">
              <a:latin typeface="Arial"/>
            </a:endParaRPr>
          </a:p>
          <a:p>
            <a:pPr algn="ctr">
              <a:lnSpc>
                <a:spcPct val="100000"/>
              </a:lnSpc>
            </a:pPr>
            <a:r>
              <a:rPr lang="fr-FR" sz="2800" b="1" strike="noStrike" spc="-1">
                <a:solidFill>
                  <a:srgbClr val="0000DC"/>
                </a:solidFill>
                <a:latin typeface="Arial Narrow"/>
                <a:ea typeface="DejaVu Sans"/>
              </a:rPr>
              <a:t>Tout est dans les ressources humaines </a:t>
            </a:r>
            <a:endParaRPr lang="fr-FR" sz="2800" b="0" strike="noStrike" spc="-1">
              <a:latin typeface="Arial"/>
            </a:endParaRPr>
          </a:p>
          <a:p>
            <a:pPr algn="ctr">
              <a:lnSpc>
                <a:spcPct val="100000"/>
              </a:lnSpc>
            </a:pPr>
            <a:r>
              <a:rPr lang="fr-FR" sz="2800" b="1" strike="noStrike" spc="-1">
                <a:solidFill>
                  <a:srgbClr val="0000DC"/>
                </a:solidFill>
                <a:latin typeface="Arial Narrow"/>
                <a:ea typeface="DejaVu Sans"/>
              </a:rPr>
              <a:t>C’est l’intelligence humaine qui fait la différence</a:t>
            </a:r>
            <a:endParaRPr lang="fr-FR" sz="2800" b="0" strike="noStrike" spc="-1">
              <a:latin typeface="Arial"/>
            </a:endParaRPr>
          </a:p>
          <a:p>
            <a:pPr algn="ctr">
              <a:lnSpc>
                <a:spcPct val="100000"/>
              </a:lnSpc>
            </a:pPr>
            <a:endParaRPr lang="fr-FR" sz="2800" b="0" strike="noStrike" spc="-1">
              <a:latin typeface="Arial"/>
            </a:endParaRPr>
          </a:p>
          <a:p>
            <a:pPr>
              <a:lnSpc>
                <a:spcPct val="100000"/>
              </a:lnSpc>
            </a:pPr>
            <a:endParaRPr lang="fr-FR" sz="2800" b="0" strike="noStrike" spc="-1">
              <a:latin typeface="Arial"/>
            </a:endParaRPr>
          </a:p>
        </p:txBody>
      </p:sp>
      <p:sp>
        <p:nvSpPr>
          <p:cNvPr id="424" name="CustomShape 8"/>
          <p:cNvSpPr/>
          <p:nvPr/>
        </p:nvSpPr>
        <p:spPr>
          <a:xfrm>
            <a:off x="1944000" y="1908720"/>
            <a:ext cx="286920" cy="286920"/>
          </a:xfrm>
          <a:custGeom>
            <a:avLst/>
            <a:gdLst/>
            <a:ahLst/>
            <a:cxn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a:solidFill>
              <a:srgbClr val="0000DC"/>
            </a:solidFill>
          </a:ln>
        </p:spPr>
        <p:style>
          <a:lnRef idx="0">
            <a:scrgbClr r="0" g="0" b="0"/>
          </a:lnRef>
          <a:fillRef idx="0">
            <a:scrgbClr r="0" g="0" b="0"/>
          </a:fillRef>
          <a:effectRef idx="0">
            <a:scrgbClr r="0" g="0" b="0"/>
          </a:effectRef>
          <a:fontRef idx="minor"/>
        </p:style>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2207520" y="836640"/>
            <a:ext cx="9864000" cy="374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0" strike="noStrike" spc="-1">
                <a:solidFill>
                  <a:srgbClr val="000000"/>
                </a:solidFill>
                <a:latin typeface="Arial Narrow"/>
                <a:ea typeface="DejaVu Sans"/>
              </a:rPr>
              <a:t>Au Canada, l’éducation est une compétence exclusive des provinces. </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Il n’existe donc pas de système national intégré d’éducation. Le système éducatif public québécois date de 1965. Avant cette date, l’enseignement relevait uniquement des congrégations religieuses et le </a:t>
            </a:r>
            <a:r>
              <a:rPr lang="fr-FR" sz="2400" b="0" u="sng" strike="noStrike" spc="-1">
                <a:solidFill>
                  <a:srgbClr val="000000"/>
                </a:solidFill>
                <a:uFillTx/>
                <a:latin typeface="Arial Narrow"/>
                <a:ea typeface="DejaVu Sans"/>
              </a:rPr>
              <a:t>niveau éducatif général de la population était assez faible</a:t>
            </a:r>
            <a:r>
              <a:rPr lang="fr-FR" sz="2400" b="0" strike="noStrike" spc="-1">
                <a:solidFill>
                  <a:srgbClr val="000000"/>
                </a:solidFill>
                <a:latin typeface="Arial Narrow"/>
                <a:ea typeface="DejaVu Sans"/>
              </a:rPr>
              <a:t>.</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 Québec d'aujourd'hui a un excellent système d'éducation et l'un des </a:t>
            </a:r>
            <a:r>
              <a:rPr lang="fr-FR" sz="2400" b="0" u="sng" strike="noStrike" spc="-1">
                <a:solidFill>
                  <a:srgbClr val="000000"/>
                </a:solidFill>
                <a:uFillTx/>
                <a:latin typeface="Arial Narrow"/>
                <a:ea typeface="DejaVu Sans"/>
              </a:rPr>
              <a:t>meilleurs taux de scolarisation et de diplomation </a:t>
            </a:r>
            <a:r>
              <a:rPr lang="fr-FR" sz="2400" b="0" strike="noStrike" spc="-1">
                <a:solidFill>
                  <a:srgbClr val="000000"/>
                </a:solidFill>
                <a:latin typeface="Arial Narrow"/>
                <a:ea typeface="DejaVu Sans"/>
              </a:rPr>
              <a:t>au sein de l'OCDE</a:t>
            </a:r>
            <a:r>
              <a:rPr lang="fr-FR" sz="2400" b="0" strike="noStrike" spc="-1">
                <a:solidFill>
                  <a:srgbClr val="000000"/>
                </a:solidFill>
                <a:latin typeface="Arial"/>
                <a:ea typeface="DejaVu Sans"/>
              </a:rPr>
              <a:t>. </a:t>
            </a:r>
            <a:endParaRPr lang="fr-FR" sz="2400" b="0" strike="noStrike" spc="-1">
              <a:latin typeface="Arial"/>
            </a:endParaRPr>
          </a:p>
        </p:txBody>
      </p:sp>
      <p:sp>
        <p:nvSpPr>
          <p:cNvPr id="222" name="CustomShape 2"/>
          <p:cNvSpPr/>
          <p:nvPr/>
        </p:nvSpPr>
        <p:spPr>
          <a:xfrm>
            <a:off x="1775520" y="-39240"/>
            <a:ext cx="364068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1- Introduction</a:t>
            </a:r>
            <a:endParaRPr lang="fr-FR" sz="2800" b="0" strike="noStrike" spc="-1">
              <a:latin typeface="Arial"/>
            </a:endParaRPr>
          </a:p>
        </p:txBody>
      </p:sp>
      <p:pic>
        <p:nvPicPr>
          <p:cNvPr id="223" name="Image 222"/>
          <p:cNvPicPr/>
          <p:nvPr/>
        </p:nvPicPr>
        <p:blipFill>
          <a:blip r:embed="rId3" cstate="print"/>
          <a:stretch/>
        </p:blipFill>
        <p:spPr>
          <a:xfrm>
            <a:off x="1332000" y="5760360"/>
            <a:ext cx="1679040" cy="1006920"/>
          </a:xfrm>
          <a:prstGeom prst="rect">
            <a:avLst/>
          </a:prstGeom>
          <a:ln>
            <a:noFill/>
          </a:ln>
        </p:spPr>
      </p:pic>
      <p:pic>
        <p:nvPicPr>
          <p:cNvPr id="224" name="Image 223"/>
          <p:cNvPicPr/>
          <p:nvPr/>
        </p:nvPicPr>
        <p:blipFill>
          <a:blip r:embed="rId4" cstate="print"/>
          <a:stretch/>
        </p:blipFill>
        <p:spPr>
          <a:xfrm>
            <a:off x="10368000" y="5724000"/>
            <a:ext cx="1726920" cy="1097280"/>
          </a:xfrm>
          <a:prstGeom prst="rect">
            <a:avLst/>
          </a:prstGeom>
          <a:ln>
            <a:noFill/>
          </a:ln>
        </p:spPr>
      </p:pic>
      <p:pic>
        <p:nvPicPr>
          <p:cNvPr id="225" name="Image 224"/>
          <p:cNvPicPr/>
          <p:nvPr/>
        </p:nvPicPr>
        <p:blipFill>
          <a:blip r:embed="rId5" cstate="print"/>
          <a:stretch/>
        </p:blipFill>
        <p:spPr>
          <a:xfrm>
            <a:off x="99360" y="5760000"/>
            <a:ext cx="1051920" cy="1007280"/>
          </a:xfrm>
          <a:prstGeom prst="rect">
            <a:avLst/>
          </a:prstGeom>
          <a:ln>
            <a:noFill/>
          </a:ln>
        </p:spPr>
      </p:pic>
      <p:sp>
        <p:nvSpPr>
          <p:cNvPr id="226"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 3"/>
          <p:cNvPicPr/>
          <p:nvPr/>
        </p:nvPicPr>
        <p:blipFill>
          <a:blip r:embed="rId3" cstate="print"/>
          <a:stretch/>
        </p:blipFill>
        <p:spPr>
          <a:xfrm>
            <a:off x="19080" y="5688360"/>
            <a:ext cx="1169280" cy="1123560"/>
          </a:xfrm>
          <a:prstGeom prst="rect">
            <a:avLst/>
          </a:prstGeom>
          <a:ln>
            <a:noFill/>
          </a:ln>
        </p:spPr>
      </p:pic>
      <p:pic>
        <p:nvPicPr>
          <p:cNvPr id="228" name="Picture 2"/>
          <p:cNvPicPr/>
          <p:nvPr/>
        </p:nvPicPr>
        <p:blipFill>
          <a:blip r:embed="rId4" cstate="print"/>
          <a:stretch/>
        </p:blipFill>
        <p:spPr>
          <a:xfrm>
            <a:off x="5976720" y="216000"/>
            <a:ext cx="6166800" cy="5300280"/>
          </a:xfrm>
          <a:prstGeom prst="rect">
            <a:avLst/>
          </a:prstGeom>
          <a:ln w="9360">
            <a:noFill/>
          </a:ln>
        </p:spPr>
      </p:pic>
      <p:sp>
        <p:nvSpPr>
          <p:cNvPr id="229" name="CustomShape 1"/>
          <p:cNvSpPr/>
          <p:nvPr/>
        </p:nvSpPr>
        <p:spPr>
          <a:xfrm>
            <a:off x="1775520" y="404640"/>
            <a:ext cx="5399640" cy="29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nSpc>
                <a:spcPct val="100000"/>
              </a:lnSpc>
            </a:pPr>
            <a:r>
              <a:rPr lang="fr-FR" sz="2400" b="1" strike="noStrike" spc="-1">
                <a:solidFill>
                  <a:srgbClr val="0000DC"/>
                </a:solidFill>
                <a:latin typeface="Arial"/>
                <a:ea typeface="DejaVu Sans"/>
              </a:rPr>
              <a:t>2.1- Missions du système</a:t>
            </a:r>
            <a:endParaRPr lang="fr-FR" sz="2400" b="0" strike="noStrike" spc="-1">
              <a:latin typeface="Arial"/>
            </a:endParaRPr>
          </a:p>
          <a:p>
            <a:pPr marL="1440">
              <a:lnSpc>
                <a:spcPct val="100000"/>
              </a:lnSpc>
            </a:pP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a:ea typeface="DejaVu Sans"/>
              </a:rPr>
              <a:t>Instruire</a:t>
            </a: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a:ea typeface="DejaVu Sans"/>
              </a:rPr>
              <a:t>Socialiser</a:t>
            </a: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a:ea typeface="DejaVu Sans"/>
              </a:rPr>
              <a:t>Qualifier</a:t>
            </a:r>
            <a:endParaRPr lang="fr-FR" sz="2400" b="0" strike="noStrike" spc="-1">
              <a:latin typeface="Arial"/>
            </a:endParaRPr>
          </a:p>
          <a:p>
            <a:pPr>
              <a:lnSpc>
                <a:spcPct val="100000"/>
              </a:lnSpc>
            </a:pPr>
            <a:endParaRPr lang="fr-FR" sz="2400" b="0" strike="noStrike" spc="-1">
              <a:latin typeface="Arial"/>
            </a:endParaRPr>
          </a:p>
        </p:txBody>
      </p:sp>
      <p:sp>
        <p:nvSpPr>
          <p:cNvPr id="230"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2- Fondements et politique du système</a:t>
            </a:r>
            <a:endParaRPr lang="fr-FR" sz="2800" b="0" strike="noStrike" spc="-1">
              <a:latin typeface="Arial"/>
            </a:endParaRPr>
          </a:p>
        </p:txBody>
      </p:sp>
      <p:pic>
        <p:nvPicPr>
          <p:cNvPr id="231" name="Image 230"/>
          <p:cNvPicPr/>
          <p:nvPr/>
        </p:nvPicPr>
        <p:blipFill>
          <a:blip r:embed="rId5" cstate="print"/>
          <a:stretch/>
        </p:blipFill>
        <p:spPr>
          <a:xfrm>
            <a:off x="1332360" y="5760360"/>
            <a:ext cx="1679040" cy="1006920"/>
          </a:xfrm>
          <a:prstGeom prst="rect">
            <a:avLst/>
          </a:prstGeom>
          <a:ln>
            <a:noFill/>
          </a:ln>
        </p:spPr>
      </p:pic>
      <p:pic>
        <p:nvPicPr>
          <p:cNvPr id="232" name="Image 231"/>
          <p:cNvPicPr/>
          <p:nvPr/>
        </p:nvPicPr>
        <p:blipFill>
          <a:blip r:embed="rId6" cstate="print"/>
          <a:stretch/>
        </p:blipFill>
        <p:spPr>
          <a:xfrm>
            <a:off x="10368360" y="5724000"/>
            <a:ext cx="1726920" cy="1097280"/>
          </a:xfrm>
          <a:prstGeom prst="rect">
            <a:avLst/>
          </a:prstGeom>
          <a:ln>
            <a:noFill/>
          </a:ln>
        </p:spPr>
      </p:pic>
      <p:pic>
        <p:nvPicPr>
          <p:cNvPr id="233" name="Image 232"/>
          <p:cNvPicPr/>
          <p:nvPr/>
        </p:nvPicPr>
        <p:blipFill>
          <a:blip r:embed="rId7" cstate="print"/>
          <a:stretch/>
        </p:blipFill>
        <p:spPr>
          <a:xfrm>
            <a:off x="99360" y="5760000"/>
            <a:ext cx="1051920" cy="1007280"/>
          </a:xfrm>
          <a:prstGeom prst="rect">
            <a:avLst/>
          </a:prstGeom>
          <a:ln>
            <a:noFill/>
          </a:ln>
        </p:spPr>
      </p:pic>
      <p:sp>
        <p:nvSpPr>
          <p:cNvPr id="234"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 3"/>
          <p:cNvPicPr/>
          <p:nvPr/>
        </p:nvPicPr>
        <p:blipFill>
          <a:blip r:embed="rId3" cstate="print"/>
          <a:stretch/>
        </p:blipFill>
        <p:spPr>
          <a:xfrm>
            <a:off x="19080" y="5688360"/>
            <a:ext cx="1169280" cy="1123560"/>
          </a:xfrm>
          <a:prstGeom prst="rect">
            <a:avLst/>
          </a:prstGeom>
          <a:ln>
            <a:noFill/>
          </a:ln>
        </p:spPr>
      </p:pic>
      <p:sp>
        <p:nvSpPr>
          <p:cNvPr id="236" name="CustomShape 1"/>
          <p:cNvSpPr/>
          <p:nvPr/>
        </p:nvSpPr>
        <p:spPr>
          <a:xfrm>
            <a:off x="1775520" y="475200"/>
            <a:ext cx="10296000" cy="40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4680">
              <a:lnSpc>
                <a:spcPct val="100000"/>
              </a:lnSpc>
            </a:pPr>
            <a:r>
              <a:rPr lang="fr-FR" sz="2400" b="1" strike="noStrike" spc="-1">
                <a:solidFill>
                  <a:srgbClr val="0000DC"/>
                </a:solidFill>
                <a:latin typeface="Arial Narrow"/>
                <a:ea typeface="DejaVu Sans"/>
              </a:rPr>
              <a:t>2.2- Fondements du système éducatif</a:t>
            </a:r>
            <a:endParaRPr lang="fr-FR" sz="2400" b="0" strike="noStrike" spc="-1">
              <a:latin typeface="Arial"/>
            </a:endParaRPr>
          </a:p>
          <a:p>
            <a:pPr marL="457200" indent="-454680">
              <a:lnSpc>
                <a:spcPct val="100000"/>
              </a:lnSpc>
            </a:pPr>
            <a:endParaRPr lang="fr-FR" sz="2400" b="0" strike="noStrike" spc="-1">
              <a:latin typeface="Arial"/>
            </a:endParaRPr>
          </a:p>
          <a:p>
            <a:pPr marL="914400" lvl="2" indent="-213840">
              <a:lnSpc>
                <a:spcPct val="100000"/>
              </a:lnSpc>
              <a:buClr>
                <a:srgbClr val="000000"/>
              </a:buClr>
              <a:buFont typeface="Wingdings" charset="2"/>
              <a:buChar char=""/>
            </a:pPr>
            <a:r>
              <a:rPr lang="fr-FR" sz="2400" b="1" strike="noStrike" spc="-1">
                <a:solidFill>
                  <a:srgbClr val="000000"/>
                </a:solidFill>
                <a:latin typeface="Arial Narrow"/>
                <a:ea typeface="DejaVu Sans"/>
              </a:rPr>
              <a:t>Enseignement en français</a:t>
            </a:r>
            <a:r>
              <a:rPr lang="fr-FR" sz="2400" b="0" strike="noStrike" spc="-1">
                <a:solidFill>
                  <a:srgbClr val="000000"/>
                </a:solidFill>
                <a:latin typeface="Arial Narrow"/>
                <a:ea typeface="DejaVu Sans"/>
              </a:rPr>
              <a:t> : Choix de société et culturel, encadré par la </a:t>
            </a:r>
            <a:r>
              <a:rPr lang="fr-FR" sz="2400" b="1" u="sng" strike="noStrike" spc="-1">
                <a:solidFill>
                  <a:srgbClr val="000000"/>
                </a:solidFill>
                <a:uFillTx/>
                <a:latin typeface="Arial Narrow"/>
                <a:ea typeface="DejaVu Sans"/>
              </a:rPr>
              <a:t>loi 101</a:t>
            </a:r>
            <a:r>
              <a:rPr lang="fr-FR" sz="2400" b="0" strike="noStrike" spc="-1">
                <a:solidFill>
                  <a:srgbClr val="000000"/>
                </a:solidFill>
                <a:latin typeface="Arial Narrow"/>
                <a:ea typeface="DejaVu Sans"/>
              </a:rPr>
              <a:t> relative à la langue française. La possibilité d’être scolarisé en anglais, selon certains critères précisés dans la Loi, est prévue pour les enfants dont l’un des parents est citoyen canadien et qui a fait ses études primaires en anglais au Canada.</a:t>
            </a:r>
            <a:endParaRPr lang="fr-FR" sz="2400" b="0" strike="noStrike" spc="-1">
              <a:latin typeface="Arial"/>
            </a:endParaRPr>
          </a:p>
          <a:p>
            <a:pPr>
              <a:lnSpc>
                <a:spcPct val="100000"/>
              </a:lnSpc>
            </a:pPr>
            <a:endParaRPr lang="fr-FR" sz="2400" b="0" strike="noStrike" spc="-1">
              <a:latin typeface="Arial"/>
            </a:endParaRPr>
          </a:p>
          <a:p>
            <a:pPr marL="914400" lvl="2" indent="-213840">
              <a:lnSpc>
                <a:spcPct val="100000"/>
              </a:lnSpc>
              <a:buClr>
                <a:srgbClr val="000000"/>
              </a:buClr>
              <a:buFont typeface="Wingdings" charset="2"/>
              <a:buChar char=""/>
            </a:pPr>
            <a:r>
              <a:rPr lang="fr-FR" sz="2400" b="1" strike="noStrike" spc="-1">
                <a:solidFill>
                  <a:srgbClr val="000000"/>
                </a:solidFill>
                <a:latin typeface="Arial Narrow"/>
                <a:ea typeface="DejaVu Sans"/>
              </a:rPr>
              <a:t>Égalité des chances</a:t>
            </a:r>
            <a:r>
              <a:rPr lang="fr-FR" sz="2400" b="0" strike="noStrike" spc="-1">
                <a:solidFill>
                  <a:srgbClr val="000000"/>
                </a:solidFill>
                <a:latin typeface="Arial Narrow"/>
                <a:ea typeface="DejaVu Sans"/>
              </a:rPr>
              <a:t> : L’école québécoise encourage l’égalité des chances et vise la réussite scolaire de tous les élèves.</a:t>
            </a:r>
            <a:endParaRPr lang="fr-FR" sz="2400" b="0" strike="noStrike" spc="-1">
              <a:latin typeface="Arial"/>
            </a:endParaRPr>
          </a:p>
          <a:p>
            <a:pPr>
              <a:lnSpc>
                <a:spcPct val="100000"/>
              </a:lnSpc>
            </a:pPr>
            <a:endParaRPr lang="fr-FR" sz="2400" b="0" strike="noStrike" spc="-1">
              <a:latin typeface="Arial"/>
            </a:endParaRPr>
          </a:p>
        </p:txBody>
      </p:sp>
      <p:sp>
        <p:nvSpPr>
          <p:cNvPr id="237"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2- Fondements et politique du système</a:t>
            </a:r>
            <a:endParaRPr lang="fr-FR" sz="2800" b="0" strike="noStrike" spc="-1">
              <a:latin typeface="Arial"/>
            </a:endParaRPr>
          </a:p>
        </p:txBody>
      </p:sp>
      <p:pic>
        <p:nvPicPr>
          <p:cNvPr id="238" name="Image 237"/>
          <p:cNvPicPr/>
          <p:nvPr/>
        </p:nvPicPr>
        <p:blipFill>
          <a:blip r:embed="rId4" cstate="print"/>
          <a:stretch/>
        </p:blipFill>
        <p:spPr>
          <a:xfrm>
            <a:off x="1332360" y="5760360"/>
            <a:ext cx="1679040" cy="1006920"/>
          </a:xfrm>
          <a:prstGeom prst="rect">
            <a:avLst/>
          </a:prstGeom>
          <a:ln>
            <a:noFill/>
          </a:ln>
        </p:spPr>
      </p:pic>
      <p:pic>
        <p:nvPicPr>
          <p:cNvPr id="239" name="Image 238"/>
          <p:cNvPicPr/>
          <p:nvPr/>
        </p:nvPicPr>
        <p:blipFill>
          <a:blip r:embed="rId5" cstate="print"/>
          <a:stretch/>
        </p:blipFill>
        <p:spPr>
          <a:xfrm>
            <a:off x="10368360" y="5724000"/>
            <a:ext cx="1726920" cy="1097280"/>
          </a:xfrm>
          <a:prstGeom prst="rect">
            <a:avLst/>
          </a:prstGeom>
          <a:ln>
            <a:noFill/>
          </a:ln>
        </p:spPr>
      </p:pic>
      <p:pic>
        <p:nvPicPr>
          <p:cNvPr id="240" name="Image 239"/>
          <p:cNvPicPr/>
          <p:nvPr/>
        </p:nvPicPr>
        <p:blipFill>
          <a:blip r:embed="rId6" cstate="print"/>
          <a:stretch/>
        </p:blipFill>
        <p:spPr>
          <a:xfrm>
            <a:off x="99360" y="5760000"/>
            <a:ext cx="1051920" cy="1007280"/>
          </a:xfrm>
          <a:prstGeom prst="rect">
            <a:avLst/>
          </a:prstGeom>
          <a:ln>
            <a:noFill/>
          </a:ln>
        </p:spPr>
      </p:pic>
      <p:sp>
        <p:nvSpPr>
          <p:cNvPr id="241"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 3"/>
          <p:cNvPicPr/>
          <p:nvPr/>
        </p:nvPicPr>
        <p:blipFill>
          <a:blip r:embed="rId3" cstate="print"/>
          <a:stretch/>
        </p:blipFill>
        <p:spPr>
          <a:xfrm>
            <a:off x="19080" y="5688360"/>
            <a:ext cx="1169280" cy="1123560"/>
          </a:xfrm>
          <a:prstGeom prst="rect">
            <a:avLst/>
          </a:prstGeom>
          <a:ln>
            <a:noFill/>
          </a:ln>
        </p:spPr>
      </p:pic>
      <p:sp>
        <p:nvSpPr>
          <p:cNvPr id="243" name="CustomShape 1"/>
          <p:cNvSpPr/>
          <p:nvPr/>
        </p:nvSpPr>
        <p:spPr>
          <a:xfrm>
            <a:off x="1782360" y="466560"/>
            <a:ext cx="11166120" cy="40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nSpc>
                <a:spcPct val="100000"/>
              </a:lnSpc>
            </a:pPr>
            <a:r>
              <a:rPr lang="fr-FR" sz="2400" b="1" strike="noStrike" spc="-1">
                <a:solidFill>
                  <a:srgbClr val="0000DC"/>
                </a:solidFill>
                <a:latin typeface="Arial Narrow"/>
                <a:ea typeface="DejaVu Sans"/>
              </a:rPr>
              <a:t>2.3- Valeurs du système éducatif</a:t>
            </a:r>
            <a:r>
              <a:rPr lang="fr-FR" sz="2400" b="0" strike="noStrike" spc="-1">
                <a:solidFill>
                  <a:srgbClr val="FF0000"/>
                </a:solidFill>
                <a:latin typeface="Arial"/>
                <a:ea typeface="DejaVu Sans"/>
              </a:rPr>
              <a:t> </a:t>
            </a:r>
            <a:endParaRPr lang="fr-FR" sz="2400" b="0" strike="noStrike" spc="-1">
              <a:latin typeface="Arial"/>
            </a:endParaRPr>
          </a:p>
          <a:p>
            <a:pPr marL="1440">
              <a:lnSpc>
                <a:spcPct val="100000"/>
              </a:lnSpc>
            </a:pPr>
            <a:endParaRPr lang="fr-FR" sz="2400" b="0" strike="noStrike" spc="-1">
              <a:latin typeface="Arial"/>
            </a:endParaRPr>
          </a:p>
          <a:p>
            <a:pPr marL="217080">
              <a:lnSpc>
                <a:spcPct val="100000"/>
              </a:lnSpc>
            </a:pPr>
            <a:r>
              <a:rPr lang="fr-FR" sz="2400" b="0" strike="noStrike" spc="-1">
                <a:solidFill>
                  <a:srgbClr val="000000"/>
                </a:solidFill>
                <a:latin typeface="Arial Narrow"/>
                <a:ea typeface="DejaVu Sans"/>
              </a:rPr>
              <a:t>Le Québec se définit comme une société francophone, inclusive, démocratique:</a:t>
            </a: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Narrow"/>
                <a:ea typeface="DejaVu Sans"/>
              </a:rPr>
              <a:t> Neutralité religieuse.</a:t>
            </a: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Narrow"/>
                <a:ea typeface="DejaVu Sans"/>
              </a:rPr>
              <a:t> Autonomie.</a:t>
            </a: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Narrow"/>
                <a:ea typeface="DejaVu Sans"/>
              </a:rPr>
              <a:t> Égalité homme  - femme.</a:t>
            </a:r>
            <a:endParaRPr lang="fr-FR" sz="2400" b="0" strike="noStrike" spc="-1">
              <a:latin typeface="Arial"/>
            </a:endParaRPr>
          </a:p>
          <a:p>
            <a:pPr marL="914400" lvl="2" indent="-213840">
              <a:lnSpc>
                <a:spcPct val="100000"/>
              </a:lnSpc>
              <a:buClr>
                <a:srgbClr val="000000"/>
              </a:buClr>
              <a:buFont typeface="Wingdings" charset="2"/>
              <a:buChar char=""/>
            </a:pPr>
            <a:r>
              <a:rPr lang="fr-FR" sz="2400" b="0" strike="noStrike" spc="-1">
                <a:solidFill>
                  <a:srgbClr val="000000"/>
                </a:solidFill>
                <a:latin typeface="Arial Narrow"/>
                <a:ea typeface="DejaVu Sans"/>
              </a:rPr>
              <a:t> Respect et tolérance.</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244"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2- Fondements et politique du système</a:t>
            </a:r>
            <a:endParaRPr lang="fr-FR" sz="2800" b="0" strike="noStrike" spc="-1">
              <a:latin typeface="Arial"/>
            </a:endParaRPr>
          </a:p>
        </p:txBody>
      </p:sp>
      <p:pic>
        <p:nvPicPr>
          <p:cNvPr id="245" name="Image 244"/>
          <p:cNvPicPr/>
          <p:nvPr/>
        </p:nvPicPr>
        <p:blipFill>
          <a:blip r:embed="rId4" cstate="print"/>
          <a:stretch/>
        </p:blipFill>
        <p:spPr>
          <a:xfrm>
            <a:off x="1332360" y="5760360"/>
            <a:ext cx="1679040" cy="1006920"/>
          </a:xfrm>
          <a:prstGeom prst="rect">
            <a:avLst/>
          </a:prstGeom>
          <a:ln>
            <a:noFill/>
          </a:ln>
        </p:spPr>
      </p:pic>
      <p:pic>
        <p:nvPicPr>
          <p:cNvPr id="246" name="Image 245"/>
          <p:cNvPicPr/>
          <p:nvPr/>
        </p:nvPicPr>
        <p:blipFill>
          <a:blip r:embed="rId5" cstate="print"/>
          <a:stretch/>
        </p:blipFill>
        <p:spPr>
          <a:xfrm>
            <a:off x="10368360" y="5724000"/>
            <a:ext cx="1726920" cy="1097280"/>
          </a:xfrm>
          <a:prstGeom prst="rect">
            <a:avLst/>
          </a:prstGeom>
          <a:ln>
            <a:noFill/>
          </a:ln>
        </p:spPr>
      </p:pic>
      <p:pic>
        <p:nvPicPr>
          <p:cNvPr id="247" name="Image 246"/>
          <p:cNvPicPr/>
          <p:nvPr/>
        </p:nvPicPr>
        <p:blipFill>
          <a:blip r:embed="rId6" cstate="print"/>
          <a:stretch/>
        </p:blipFill>
        <p:spPr>
          <a:xfrm>
            <a:off x="99360" y="5760000"/>
            <a:ext cx="1051920" cy="1007280"/>
          </a:xfrm>
          <a:prstGeom prst="rect">
            <a:avLst/>
          </a:prstGeom>
          <a:ln>
            <a:noFill/>
          </a:ln>
        </p:spPr>
      </p:pic>
      <p:sp>
        <p:nvSpPr>
          <p:cNvPr id="248"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 3"/>
          <p:cNvPicPr/>
          <p:nvPr/>
        </p:nvPicPr>
        <p:blipFill>
          <a:blip r:embed="rId3" cstate="print"/>
          <a:stretch/>
        </p:blipFill>
        <p:spPr>
          <a:xfrm>
            <a:off x="19080" y="5688360"/>
            <a:ext cx="1169280" cy="1123560"/>
          </a:xfrm>
          <a:prstGeom prst="rect">
            <a:avLst/>
          </a:prstGeom>
          <a:ln>
            <a:noFill/>
          </a:ln>
        </p:spPr>
      </p:pic>
      <p:pic>
        <p:nvPicPr>
          <p:cNvPr id="250" name="Image 2"/>
          <p:cNvPicPr/>
          <p:nvPr/>
        </p:nvPicPr>
        <p:blipFill>
          <a:blip r:embed="rId4" cstate="print"/>
          <a:stretch/>
        </p:blipFill>
        <p:spPr>
          <a:xfrm>
            <a:off x="1873080" y="476640"/>
            <a:ext cx="10271520" cy="5111640"/>
          </a:xfrm>
          <a:prstGeom prst="rect">
            <a:avLst/>
          </a:prstGeom>
          <a:ln>
            <a:noFill/>
          </a:ln>
        </p:spPr>
      </p:pic>
      <p:sp>
        <p:nvSpPr>
          <p:cNvPr id="251" name="CustomShape 1"/>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 Organisation du système</a:t>
            </a:r>
            <a:endParaRPr lang="fr-FR" sz="2800" b="0" strike="noStrike" spc="-1">
              <a:latin typeface="Arial"/>
            </a:endParaRPr>
          </a:p>
          <a:p>
            <a:pPr>
              <a:lnSpc>
                <a:spcPct val="100000"/>
              </a:lnSpc>
            </a:pPr>
            <a:r>
              <a:rPr lang="fr-FR" sz="2800" b="1" strike="noStrike" spc="-1">
                <a:solidFill>
                  <a:srgbClr val="0000EE"/>
                </a:solidFill>
                <a:latin typeface="Arial Narrow"/>
                <a:ea typeface="DejaVu Sans"/>
              </a:rPr>
              <a:t>3.1- Gestion</a:t>
            </a:r>
            <a:endParaRPr lang="fr-FR" sz="2800" b="0" strike="noStrike" spc="-1">
              <a:latin typeface="Arial"/>
            </a:endParaRPr>
          </a:p>
        </p:txBody>
      </p:sp>
      <p:pic>
        <p:nvPicPr>
          <p:cNvPr id="252" name="Image 251"/>
          <p:cNvPicPr/>
          <p:nvPr/>
        </p:nvPicPr>
        <p:blipFill>
          <a:blip r:embed="rId5" cstate="print"/>
          <a:stretch/>
        </p:blipFill>
        <p:spPr>
          <a:xfrm>
            <a:off x="1332360" y="5760360"/>
            <a:ext cx="1679040" cy="1006920"/>
          </a:xfrm>
          <a:prstGeom prst="rect">
            <a:avLst/>
          </a:prstGeom>
          <a:ln>
            <a:noFill/>
          </a:ln>
        </p:spPr>
      </p:pic>
      <p:pic>
        <p:nvPicPr>
          <p:cNvPr id="253" name="Image 252"/>
          <p:cNvPicPr/>
          <p:nvPr/>
        </p:nvPicPr>
        <p:blipFill>
          <a:blip r:embed="rId6" cstate="print"/>
          <a:stretch/>
        </p:blipFill>
        <p:spPr>
          <a:xfrm>
            <a:off x="10368360" y="5724000"/>
            <a:ext cx="1726920" cy="1097280"/>
          </a:xfrm>
          <a:prstGeom prst="rect">
            <a:avLst/>
          </a:prstGeom>
          <a:ln>
            <a:noFill/>
          </a:ln>
        </p:spPr>
      </p:pic>
      <p:pic>
        <p:nvPicPr>
          <p:cNvPr id="254" name="Image 253"/>
          <p:cNvPicPr/>
          <p:nvPr/>
        </p:nvPicPr>
        <p:blipFill>
          <a:blip r:embed="rId7" cstate="print"/>
          <a:stretch/>
        </p:blipFill>
        <p:spPr>
          <a:xfrm>
            <a:off x="99360" y="5760000"/>
            <a:ext cx="1051920" cy="1007280"/>
          </a:xfrm>
          <a:prstGeom prst="rect">
            <a:avLst/>
          </a:prstGeom>
          <a:ln>
            <a:noFill/>
          </a:ln>
        </p:spPr>
      </p:pic>
      <p:sp>
        <p:nvSpPr>
          <p:cNvPr id="255" name="CustomShape 2"/>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Image 3"/>
          <p:cNvPicPr/>
          <p:nvPr/>
        </p:nvPicPr>
        <p:blipFill>
          <a:blip r:embed="rId3" cstate="print"/>
          <a:stretch/>
        </p:blipFill>
        <p:spPr>
          <a:xfrm>
            <a:off x="19080" y="5688360"/>
            <a:ext cx="1169280" cy="1123560"/>
          </a:xfrm>
          <a:prstGeom prst="rect">
            <a:avLst/>
          </a:prstGeom>
          <a:ln>
            <a:noFill/>
          </a:ln>
        </p:spPr>
      </p:pic>
      <p:sp>
        <p:nvSpPr>
          <p:cNvPr id="257" name="CustomShape 1"/>
          <p:cNvSpPr/>
          <p:nvPr/>
        </p:nvSpPr>
        <p:spPr>
          <a:xfrm>
            <a:off x="1991520" y="476640"/>
            <a:ext cx="9502560" cy="411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Arial Narrow"/>
                <a:ea typeface="DejaVu Sans"/>
              </a:rPr>
              <a:t>Le système scolaire québécois</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400" b="0" strike="noStrike" spc="-1">
                <a:solidFill>
                  <a:srgbClr val="000000"/>
                </a:solidFill>
                <a:latin typeface="Arial Narrow"/>
                <a:ea typeface="DejaVu Sans"/>
              </a:rPr>
              <a:t>Le système scolaire québécois se compose :</a:t>
            </a:r>
            <a:endParaRPr lang="fr-FR" sz="2400" b="0" strike="noStrike" spc="-1">
              <a:latin typeface="Arial"/>
            </a:endParaRPr>
          </a:p>
          <a:p>
            <a:pPr algn="just">
              <a:lnSpc>
                <a:spcPct val="100000"/>
              </a:lnSpc>
            </a:pPr>
            <a:endParaRPr lang="fr-FR" sz="2400" b="0" strike="noStrike" spc="-1">
              <a:latin typeface="Arial"/>
            </a:endParaRPr>
          </a:p>
          <a:p>
            <a:pPr marL="343080" indent="-340560">
              <a:lnSpc>
                <a:spcPct val="100000"/>
              </a:lnSpc>
              <a:buClr>
                <a:srgbClr val="000000"/>
              </a:buClr>
              <a:buFont typeface="StarSymbol"/>
              <a:buAutoNum type="arabicPeriod"/>
            </a:pPr>
            <a:r>
              <a:rPr lang="fr-FR" sz="2400" b="0" strike="noStrike" spc="-1">
                <a:solidFill>
                  <a:srgbClr val="000000"/>
                </a:solidFill>
                <a:latin typeface="Arial Narrow"/>
                <a:ea typeface="DejaVu Sans"/>
              </a:rPr>
              <a:t>d’un réseau éducatif public couvrant l’éducation préscolaire jusqu’à l’enseignement universitaire.</a:t>
            </a:r>
            <a:endParaRPr lang="fr-FR" sz="2400" b="0" strike="noStrike" spc="-1">
              <a:latin typeface="Arial"/>
            </a:endParaRPr>
          </a:p>
          <a:p>
            <a:pPr>
              <a:lnSpc>
                <a:spcPct val="100000"/>
              </a:lnSpc>
            </a:pPr>
            <a:endParaRPr lang="fr-FR" sz="2400" b="0" strike="noStrike" spc="-1">
              <a:latin typeface="Arial"/>
            </a:endParaRPr>
          </a:p>
          <a:p>
            <a:pPr marL="343080" indent="-340560" algn="just">
              <a:lnSpc>
                <a:spcPct val="100000"/>
              </a:lnSpc>
              <a:buClr>
                <a:srgbClr val="000000"/>
              </a:buClr>
              <a:buFont typeface="StarSymbol"/>
              <a:buAutoNum type="arabicPeriod"/>
            </a:pPr>
            <a:r>
              <a:rPr lang="fr-FR" sz="2400" b="0" strike="noStrike" spc="-1">
                <a:solidFill>
                  <a:srgbClr val="000000"/>
                </a:solidFill>
                <a:latin typeface="Arial Narrow"/>
                <a:ea typeface="DejaVu Sans"/>
              </a:rPr>
              <a:t>d’établissements d’enseignement privés, reconnus par le Ministère de l’Éducation, du Loisir et du Sport et par le Ministère de l’Enseignement Supérieur, de la Recherche et de la Science qui offrent les programmes d’études officiels.</a:t>
            </a:r>
            <a:endParaRPr lang="fr-FR" sz="2400" b="0" strike="noStrike" spc="-1">
              <a:latin typeface="Arial"/>
            </a:endParaRPr>
          </a:p>
          <a:p>
            <a:pPr algn="just">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258" name="CustomShape 2"/>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3.2- Composition globale du système</a:t>
            </a:r>
            <a:endParaRPr lang="fr-FR" sz="2800" b="0" strike="noStrike" spc="-1">
              <a:latin typeface="Arial"/>
            </a:endParaRPr>
          </a:p>
        </p:txBody>
      </p:sp>
      <p:pic>
        <p:nvPicPr>
          <p:cNvPr id="259" name="Image 258"/>
          <p:cNvPicPr/>
          <p:nvPr/>
        </p:nvPicPr>
        <p:blipFill>
          <a:blip r:embed="rId4" cstate="print"/>
          <a:stretch/>
        </p:blipFill>
        <p:spPr>
          <a:xfrm>
            <a:off x="1332360" y="5760360"/>
            <a:ext cx="1679040" cy="1006920"/>
          </a:xfrm>
          <a:prstGeom prst="rect">
            <a:avLst/>
          </a:prstGeom>
          <a:ln>
            <a:noFill/>
          </a:ln>
        </p:spPr>
      </p:pic>
      <p:pic>
        <p:nvPicPr>
          <p:cNvPr id="260" name="Image 259"/>
          <p:cNvPicPr/>
          <p:nvPr/>
        </p:nvPicPr>
        <p:blipFill>
          <a:blip r:embed="rId5" cstate="print"/>
          <a:stretch/>
        </p:blipFill>
        <p:spPr>
          <a:xfrm>
            <a:off x="10368360" y="5724000"/>
            <a:ext cx="1726920" cy="1097280"/>
          </a:xfrm>
          <a:prstGeom prst="rect">
            <a:avLst/>
          </a:prstGeom>
          <a:ln>
            <a:noFill/>
          </a:ln>
        </p:spPr>
      </p:pic>
      <p:pic>
        <p:nvPicPr>
          <p:cNvPr id="261" name="Image 260"/>
          <p:cNvPicPr/>
          <p:nvPr/>
        </p:nvPicPr>
        <p:blipFill>
          <a:blip r:embed="rId6" cstate="print"/>
          <a:stretch/>
        </p:blipFill>
        <p:spPr>
          <a:xfrm>
            <a:off x="99360" y="5760000"/>
            <a:ext cx="1051920" cy="1007280"/>
          </a:xfrm>
          <a:prstGeom prst="rect">
            <a:avLst/>
          </a:prstGeom>
          <a:ln>
            <a:noFill/>
          </a:ln>
        </p:spPr>
      </p:pic>
      <p:sp>
        <p:nvSpPr>
          <p:cNvPr id="262" name="CustomShape 3"/>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 3"/>
          <p:cNvPicPr/>
          <p:nvPr/>
        </p:nvPicPr>
        <p:blipFill>
          <a:blip r:embed="rId3" cstate="print"/>
          <a:stretch/>
        </p:blipFill>
        <p:spPr>
          <a:xfrm>
            <a:off x="19080" y="5688360"/>
            <a:ext cx="1169280" cy="1123560"/>
          </a:xfrm>
          <a:prstGeom prst="rect">
            <a:avLst/>
          </a:prstGeom>
          <a:ln>
            <a:noFill/>
          </a:ln>
        </p:spPr>
      </p:pic>
      <p:pic>
        <p:nvPicPr>
          <p:cNvPr id="264" name="Image 9"/>
          <p:cNvPicPr/>
          <p:nvPr/>
        </p:nvPicPr>
        <p:blipFill>
          <a:blip r:embed="rId4" cstate="print"/>
          <a:stretch/>
        </p:blipFill>
        <p:spPr>
          <a:xfrm>
            <a:off x="3287520" y="476640"/>
            <a:ext cx="7487640" cy="5111640"/>
          </a:xfrm>
          <a:prstGeom prst="rect">
            <a:avLst/>
          </a:prstGeom>
          <a:ln>
            <a:noFill/>
          </a:ln>
        </p:spPr>
      </p:pic>
      <p:sp>
        <p:nvSpPr>
          <p:cNvPr id="265" name="CustomShape 1"/>
          <p:cNvSpPr/>
          <p:nvPr/>
        </p:nvSpPr>
        <p:spPr>
          <a:xfrm>
            <a:off x="1775520" y="-39240"/>
            <a:ext cx="90000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EE"/>
                </a:solidFill>
                <a:latin typeface="Arial Narrow"/>
                <a:ea typeface="DejaVu Sans"/>
              </a:rPr>
              <a:t>3.3- Diagramme du système d’enseignement (éducatif)</a:t>
            </a:r>
            <a:endParaRPr lang="fr-FR" sz="2800" b="0" strike="noStrike" spc="-1">
              <a:latin typeface="Arial"/>
            </a:endParaRPr>
          </a:p>
        </p:txBody>
      </p:sp>
      <p:pic>
        <p:nvPicPr>
          <p:cNvPr id="266" name="Image 265"/>
          <p:cNvPicPr/>
          <p:nvPr/>
        </p:nvPicPr>
        <p:blipFill>
          <a:blip r:embed="rId5" cstate="print"/>
          <a:stretch/>
        </p:blipFill>
        <p:spPr>
          <a:xfrm>
            <a:off x="1332360" y="5760360"/>
            <a:ext cx="1679040" cy="1006920"/>
          </a:xfrm>
          <a:prstGeom prst="rect">
            <a:avLst/>
          </a:prstGeom>
          <a:ln>
            <a:noFill/>
          </a:ln>
        </p:spPr>
      </p:pic>
      <p:pic>
        <p:nvPicPr>
          <p:cNvPr id="267" name="Image 266"/>
          <p:cNvPicPr/>
          <p:nvPr/>
        </p:nvPicPr>
        <p:blipFill>
          <a:blip r:embed="rId6" cstate="print"/>
          <a:stretch/>
        </p:blipFill>
        <p:spPr>
          <a:xfrm>
            <a:off x="10368360" y="5724000"/>
            <a:ext cx="1726920" cy="1097280"/>
          </a:xfrm>
          <a:prstGeom prst="rect">
            <a:avLst/>
          </a:prstGeom>
          <a:ln>
            <a:noFill/>
          </a:ln>
        </p:spPr>
      </p:pic>
      <p:pic>
        <p:nvPicPr>
          <p:cNvPr id="268" name="Image 267"/>
          <p:cNvPicPr/>
          <p:nvPr/>
        </p:nvPicPr>
        <p:blipFill>
          <a:blip r:embed="rId7" cstate="print"/>
          <a:stretch/>
        </p:blipFill>
        <p:spPr>
          <a:xfrm>
            <a:off x="99360" y="5760000"/>
            <a:ext cx="1051920" cy="1007280"/>
          </a:xfrm>
          <a:prstGeom prst="rect">
            <a:avLst/>
          </a:prstGeom>
          <a:ln>
            <a:noFill/>
          </a:ln>
        </p:spPr>
      </p:pic>
      <p:sp>
        <p:nvSpPr>
          <p:cNvPr id="269" name="CustomShape 2"/>
          <p:cNvSpPr/>
          <p:nvPr/>
        </p:nvSpPr>
        <p:spPr>
          <a:xfrm>
            <a:off x="288000" y="5832000"/>
            <a:ext cx="647280" cy="9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a:solidFill>
                  <a:srgbClr val="0000B0"/>
                </a:solidFill>
                <a:latin typeface="Arial"/>
                <a:ea typeface="DejaVu Sans"/>
              </a:rPr>
              <a:t>ⵣ</a:t>
            </a:r>
            <a:endParaRPr lang="fr-FR" sz="4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2906</TotalTime>
  <Words>1738</Words>
  <Application>Microsoft Office PowerPoint</Application>
  <PresentationFormat>Personnalisé</PresentationFormat>
  <Paragraphs>329</Paragraphs>
  <Slides>28</Slides>
  <Notes>28</Notes>
  <HiddenSlides>0</HiddenSlides>
  <MMClips>0</MMClips>
  <ScaleCrop>false</ScaleCrop>
  <HeadingPairs>
    <vt:vector size="4" baseType="variant">
      <vt:variant>
        <vt:lpstr>Thème</vt:lpstr>
      </vt:variant>
      <vt:variant>
        <vt:i4>4</vt:i4>
      </vt:variant>
      <vt:variant>
        <vt:lpstr>Titres des diapositives</vt:lpstr>
      </vt:variant>
      <vt:variant>
        <vt:i4>28</vt:i4>
      </vt:variant>
    </vt:vector>
  </HeadingPairs>
  <TitlesOfParts>
    <vt:vector size="32" baseType="lpstr">
      <vt:lpstr>Office Theme</vt: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Ouarab, Belkacem (Ext)</dc:creator>
  <cp:lastModifiedBy>Admin</cp:lastModifiedBy>
  <cp:revision>183</cp:revision>
  <cp:lastPrinted>2018-07-09T12:33:21Z</cp:lastPrinted>
  <dcterms:created xsi:type="dcterms:W3CDTF">2018-06-27T14:49:08Z</dcterms:created>
  <dcterms:modified xsi:type="dcterms:W3CDTF">2018-10-05T02:59:50Z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ampaignTags">
    <vt:lpwstr/>
  </property>
  <property fmtid="{D5CDD505-2E9C-101B-9397-08002B2CF9AE}" pid="4" name="ContentTypeId">
    <vt:lpwstr>0x010100AA3F7D94069FF64A86F7DFF56D60E3BE</vt:lpwstr>
  </property>
  <property fmtid="{D5CDD505-2E9C-101B-9397-08002B2CF9AE}" pid="5" name="FeatureTags">
    <vt:lpwstr/>
  </property>
  <property fmtid="{D5CDD505-2E9C-101B-9397-08002B2CF9AE}" pid="6" name="HiddenSlides">
    <vt:i4>0</vt:i4>
  </property>
  <property fmtid="{D5CDD505-2E9C-101B-9397-08002B2CF9AE}" pid="7" name="HyperlinksChanged">
    <vt:bool>false</vt:bool>
  </property>
  <property fmtid="{D5CDD505-2E9C-101B-9397-08002B2CF9AE}" pid="8" name="InternalTags">
    <vt:lpwstr/>
  </property>
  <property fmtid="{D5CDD505-2E9C-101B-9397-08002B2CF9AE}" pid="9" name="LinksUpToDate">
    <vt:bool>false</vt:bool>
  </property>
  <property fmtid="{D5CDD505-2E9C-101B-9397-08002B2CF9AE}" pid="10" name="LocalizationTags">
    <vt:lpwstr/>
  </property>
  <property fmtid="{D5CDD505-2E9C-101B-9397-08002B2CF9AE}" pid="11" name="MMClips">
    <vt:i4>0</vt:i4>
  </property>
  <property fmtid="{D5CDD505-2E9C-101B-9397-08002B2CF9AE}" pid="12" name="Notes">
    <vt:i4>28</vt:i4>
  </property>
  <property fmtid="{D5CDD505-2E9C-101B-9397-08002B2CF9AE}" pid="13" name="PresentationFormat">
    <vt:lpwstr>Grand écran</vt:lpwstr>
  </property>
  <property fmtid="{D5CDD505-2E9C-101B-9397-08002B2CF9AE}" pid="14" name="ScaleCrop">
    <vt:bool>false</vt:bool>
  </property>
  <property fmtid="{D5CDD505-2E9C-101B-9397-08002B2CF9AE}" pid="15" name="ScenarioTags">
    <vt:lpwstr/>
  </property>
  <property fmtid="{D5CDD505-2E9C-101B-9397-08002B2CF9AE}" pid="16" name="ShareDoc">
    <vt:bool>false</vt:bool>
  </property>
  <property fmtid="{D5CDD505-2E9C-101B-9397-08002B2CF9AE}" pid="17" name="Slides">
    <vt:i4>28</vt:i4>
  </property>
</Properties>
</file>