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revisionInfo.xml" ContentType="application/vnd.ms-powerpoint.revisioninfo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2"/>
  </p:sldMasterIdLst>
  <p:notesMasterIdLst>
    <p:notesMasterId r:id="rId13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</p:sldIdLst>
  <p:sldSz cx="12193588" cy="6858000"/>
  <p:notesSz cx="7772400" cy="100584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38" d="100"/>
          <a:sy n="38" d="100"/>
        </p:scale>
        <p:origin x="-1050" y="-108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notesMaster" Target="notesMasters/notesMaster1.xml"/><Relationship Id="rId18" Type="http://schemas.microsoft.com/office/2015/10/relationships/revisionInfo" Target="revisionInfo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viewProps" Target="view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216000" y="812520"/>
            <a:ext cx="7127280" cy="4008960"/>
          </a:xfrm>
          <a:prstGeom prst="rect">
            <a:avLst/>
          </a:prstGeom>
        </p:spPr>
        <p:txBody>
          <a:bodyPr lIns="0" tIns="0" rIns="0" bIns="0" anchor="ctr"/>
          <a:lstStyle/>
          <a:p>
            <a:r>
              <a:rPr lang="fr-FR" sz="1800" b="0" strike="noStrike" spc="-1">
                <a:solidFill>
                  <a:srgbClr val="000000"/>
                </a:solidFill>
                <a:latin typeface="Arial"/>
              </a:rPr>
              <a:t>Click to move the slide</a:t>
            </a:r>
          </a:p>
        </p:txBody>
      </p:sp>
      <p:sp>
        <p:nvSpPr>
          <p:cNvPr id="77" name="PlaceHolder 2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fr-FR" sz="2000" b="0" strike="noStrike" spc="-1">
                <a:latin typeface="Arial"/>
              </a:rPr>
              <a:t>Click to edit the notes format</a:t>
            </a:r>
          </a:p>
        </p:txBody>
      </p:sp>
      <p:sp>
        <p:nvSpPr>
          <p:cNvPr id="78" name="PlaceHolder 3"/>
          <p:cNvSpPr>
            <a:spLocks noGrp="1"/>
          </p:cNvSpPr>
          <p:nvPr>
            <p:ph type="hdr"/>
          </p:nvPr>
        </p:nvSpPr>
        <p:spPr>
          <a:xfrm>
            <a:off x="0" y="0"/>
            <a:ext cx="3280680" cy="534240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fr-FR" sz="1400" b="0" strike="noStrike" spc="-1">
                <a:latin typeface="Times New Roman"/>
              </a:rPr>
              <a:t> </a:t>
            </a:r>
          </a:p>
        </p:txBody>
      </p:sp>
      <p:sp>
        <p:nvSpPr>
          <p:cNvPr id="79" name="PlaceHolder 4"/>
          <p:cNvSpPr>
            <a:spLocks noGrp="1"/>
          </p:cNvSpPr>
          <p:nvPr>
            <p:ph type="dt"/>
          </p:nvPr>
        </p:nvSpPr>
        <p:spPr>
          <a:xfrm>
            <a:off x="4278960" y="0"/>
            <a:ext cx="3280680" cy="534240"/>
          </a:xfrm>
          <a:prstGeom prst="rect">
            <a:avLst/>
          </a:prstGeom>
        </p:spPr>
        <p:txBody>
          <a:bodyPr lIns="0" tIns="0" rIns="0" bIns="0"/>
          <a:lstStyle/>
          <a:p>
            <a:pPr algn="r"/>
            <a:r>
              <a:rPr lang="fr-FR" sz="1400" b="0" strike="noStrike" spc="-1">
                <a:latin typeface="Times New Roman"/>
              </a:rPr>
              <a:t> </a:t>
            </a:r>
          </a:p>
        </p:txBody>
      </p:sp>
      <p:sp>
        <p:nvSpPr>
          <p:cNvPr id="80" name="PlaceHolder 5"/>
          <p:cNvSpPr>
            <a:spLocks noGrp="1"/>
          </p:cNvSpPr>
          <p:nvPr>
            <p:ph type="ftr"/>
          </p:nvPr>
        </p:nvSpPr>
        <p:spPr>
          <a:xfrm>
            <a:off x="0" y="10157400"/>
            <a:ext cx="3280680" cy="534240"/>
          </a:xfrm>
          <a:prstGeom prst="rect">
            <a:avLst/>
          </a:prstGeom>
        </p:spPr>
        <p:txBody>
          <a:bodyPr lIns="0" tIns="0" rIns="0" bIns="0" anchor="b"/>
          <a:lstStyle/>
          <a:p>
            <a:r>
              <a:rPr lang="fr-FR" sz="1400" b="0" strike="noStrike" spc="-1">
                <a:latin typeface="Times New Roman"/>
              </a:rPr>
              <a:t> </a:t>
            </a:r>
          </a:p>
        </p:txBody>
      </p:sp>
      <p:sp>
        <p:nvSpPr>
          <p:cNvPr id="81" name="PlaceHolder 6"/>
          <p:cNvSpPr>
            <a:spLocks noGrp="1"/>
          </p:cNvSpPr>
          <p:nvPr>
            <p:ph type="sldNum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</p:spPr>
        <p:txBody>
          <a:bodyPr lIns="0" tIns="0" rIns="0" bIns="0" anchor="b"/>
          <a:lstStyle/>
          <a:p>
            <a:pPr algn="r"/>
            <a:fld id="{B148DB34-1A42-4B45-BB7D-C2E5B2D29839}" type="slidenum">
              <a:rPr lang="fr-FR" sz="1400" b="0" strike="noStrike" spc="-1">
                <a:latin typeface="Times New Roman"/>
              </a:rPr>
              <a:pPr algn="r"/>
              <a:t>‹N°›</a:t>
            </a:fld>
            <a:endParaRPr lang="fr-FR" sz="1400" b="0" strike="noStrike" spc="-1"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CustomShape 1"/>
          <p:cNvSpPr/>
          <p:nvPr/>
        </p:nvSpPr>
        <p:spPr>
          <a:xfrm>
            <a:off x="4398840" y="9555120"/>
            <a:ext cx="3358080" cy="4878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b"/>
          <a:lstStyle/>
          <a:p>
            <a:pPr algn="r">
              <a:lnSpc>
                <a:spcPct val="95000"/>
              </a:lnSpc>
            </a:pPr>
            <a:fld id="{ED68A2F3-45B6-4668-835A-B1521A2313A4}" type="slidenum">
              <a:rPr lang="fr-FR" sz="1400" b="0" strike="noStrike" spc="-1">
                <a:solidFill>
                  <a:srgbClr val="000000"/>
                </a:solidFill>
                <a:latin typeface="Times New Roman"/>
                <a:ea typeface="Microsoft YaHei"/>
              </a:rPr>
              <a:pPr algn="r">
                <a:lnSpc>
                  <a:spcPct val="95000"/>
                </a:lnSpc>
              </a:pPr>
              <a:t>1</a:t>
            </a:fld>
            <a:endParaRPr lang="fr-FR" sz="1400" b="0" strike="noStrike" spc="-1">
              <a:latin typeface="Arial"/>
            </a:endParaRPr>
          </a:p>
        </p:txBody>
      </p:sp>
      <p:sp>
        <p:nvSpPr>
          <p:cNvPr id="161" name="CustomShape 2"/>
          <p:cNvSpPr/>
          <p:nvPr/>
        </p:nvSpPr>
        <p:spPr>
          <a:xfrm>
            <a:off x="4398840" y="9555120"/>
            <a:ext cx="3366000" cy="4957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b"/>
          <a:lstStyle/>
          <a:p>
            <a:pPr algn="r">
              <a:lnSpc>
                <a:spcPct val="95000"/>
              </a:lnSpc>
            </a:pPr>
            <a:fld id="{00866A75-B64F-470B-9D3A-90DC9C5C4369}" type="slidenum">
              <a:rPr lang="fr-FR" sz="1400" b="0" strike="noStrike" spc="-1">
                <a:solidFill>
                  <a:srgbClr val="000000"/>
                </a:solidFill>
                <a:latin typeface="Times New Roman"/>
                <a:ea typeface="Microsoft YaHei"/>
              </a:rPr>
              <a:pPr algn="r">
                <a:lnSpc>
                  <a:spcPct val="95000"/>
                </a:lnSpc>
              </a:pPr>
              <a:t>1</a:t>
            </a:fld>
            <a:endParaRPr lang="fr-FR" sz="1400" b="0" strike="noStrike" spc="-1">
              <a:latin typeface="Arial"/>
            </a:endParaRPr>
          </a:p>
        </p:txBody>
      </p:sp>
      <p:sp>
        <p:nvSpPr>
          <p:cNvPr id="162" name="CustomShape 3"/>
          <p:cNvSpPr/>
          <p:nvPr/>
        </p:nvSpPr>
        <p:spPr>
          <a:xfrm>
            <a:off x="4398840" y="9555120"/>
            <a:ext cx="3369240" cy="4989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b"/>
          <a:lstStyle/>
          <a:p>
            <a:pPr algn="r">
              <a:lnSpc>
                <a:spcPct val="95000"/>
              </a:lnSpc>
            </a:pPr>
            <a:fld id="{AC2D51E8-8AC3-4224-BC90-EBB4CE8027A7}" type="slidenum">
              <a:rPr lang="fr-FR" sz="1400" b="0" strike="noStrike" spc="-1">
                <a:solidFill>
                  <a:srgbClr val="000000"/>
                </a:solidFill>
                <a:latin typeface="Times New Roman"/>
                <a:ea typeface="Microsoft YaHei"/>
              </a:rPr>
              <a:pPr algn="r">
                <a:lnSpc>
                  <a:spcPct val="95000"/>
                </a:lnSpc>
              </a:pPr>
              <a:t>1</a:t>
            </a:fld>
            <a:endParaRPr lang="fr-FR" sz="1400" b="0" strike="noStrike" spc="-1">
              <a:latin typeface="Arial"/>
            </a:endParaRPr>
          </a:p>
        </p:txBody>
      </p:sp>
      <p:sp>
        <p:nvSpPr>
          <p:cNvPr id="163" name="PlaceHolder 4"/>
          <p:cNvSpPr>
            <a:spLocks noGrp="1" noRot="1" noChangeAspect="1"/>
          </p:cNvSpPr>
          <p:nvPr>
            <p:ph type="sldImg"/>
          </p:nvPr>
        </p:nvSpPr>
        <p:spPr>
          <a:xfrm>
            <a:off x="533400" y="763588"/>
            <a:ext cx="6705600" cy="3771900"/>
          </a:xfrm>
          <a:prstGeom prst="rect">
            <a:avLst/>
          </a:prstGeom>
        </p:spPr>
      </p:sp>
      <p:sp>
        <p:nvSpPr>
          <p:cNvPr id="164" name="PlaceHolder 5"/>
          <p:cNvSpPr>
            <a:spLocks noGrp="1"/>
          </p:cNvSpPr>
          <p:nvPr>
            <p:ph type="body"/>
          </p:nvPr>
        </p:nvSpPr>
        <p:spPr>
          <a:xfrm>
            <a:off x="777960" y="4776840"/>
            <a:ext cx="6212520" cy="452016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fr-FR" sz="2000" b="0" strike="noStrike" spc="-1" dirty="0">
              <a:latin typeface="Arial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CustomShape 1"/>
          <p:cNvSpPr/>
          <p:nvPr/>
        </p:nvSpPr>
        <p:spPr>
          <a:xfrm>
            <a:off x="4398840" y="9555120"/>
            <a:ext cx="3358080" cy="4878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b"/>
          <a:lstStyle/>
          <a:p>
            <a:pPr algn="r">
              <a:lnSpc>
                <a:spcPct val="95000"/>
              </a:lnSpc>
            </a:pPr>
            <a:fld id="{BD3F7182-07F7-49ED-A05D-DDDA33D659CD}" type="slidenum">
              <a:rPr lang="fr-FR" sz="1400" b="0" strike="noStrike" spc="-1">
                <a:solidFill>
                  <a:srgbClr val="000000"/>
                </a:solidFill>
                <a:latin typeface="Times New Roman"/>
                <a:ea typeface="Microsoft YaHei"/>
              </a:rPr>
              <a:pPr algn="r">
                <a:lnSpc>
                  <a:spcPct val="95000"/>
                </a:lnSpc>
              </a:pPr>
              <a:t>10</a:t>
            </a:fld>
            <a:endParaRPr lang="fr-FR" sz="1400" b="0" strike="noStrike" spc="-1">
              <a:latin typeface="Arial"/>
            </a:endParaRPr>
          </a:p>
        </p:txBody>
      </p:sp>
      <p:sp>
        <p:nvSpPr>
          <p:cNvPr id="206" name="CustomShape 2"/>
          <p:cNvSpPr/>
          <p:nvPr/>
        </p:nvSpPr>
        <p:spPr>
          <a:xfrm>
            <a:off x="4398840" y="9555120"/>
            <a:ext cx="3366000" cy="4957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b"/>
          <a:lstStyle/>
          <a:p>
            <a:pPr algn="r">
              <a:lnSpc>
                <a:spcPct val="95000"/>
              </a:lnSpc>
            </a:pPr>
            <a:fld id="{D9BAB0EB-F96B-465B-A051-DC89C32EAB42}" type="slidenum">
              <a:rPr lang="fr-FR" sz="1400" b="0" strike="noStrike" spc="-1">
                <a:solidFill>
                  <a:srgbClr val="000000"/>
                </a:solidFill>
                <a:latin typeface="Times New Roman"/>
                <a:ea typeface="Microsoft YaHei"/>
              </a:rPr>
              <a:pPr algn="r">
                <a:lnSpc>
                  <a:spcPct val="95000"/>
                </a:lnSpc>
              </a:pPr>
              <a:t>10</a:t>
            </a:fld>
            <a:endParaRPr lang="fr-FR" sz="1400" b="0" strike="noStrike" spc="-1">
              <a:latin typeface="Arial"/>
            </a:endParaRPr>
          </a:p>
        </p:txBody>
      </p:sp>
      <p:sp>
        <p:nvSpPr>
          <p:cNvPr id="207" name="CustomShape 3"/>
          <p:cNvSpPr/>
          <p:nvPr/>
        </p:nvSpPr>
        <p:spPr>
          <a:xfrm>
            <a:off x="4398840" y="9555120"/>
            <a:ext cx="3369240" cy="4989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b"/>
          <a:lstStyle/>
          <a:p>
            <a:pPr algn="r">
              <a:lnSpc>
                <a:spcPct val="95000"/>
              </a:lnSpc>
            </a:pPr>
            <a:fld id="{0982DB1F-6D1C-43B3-86F8-8705B58AA033}" type="slidenum">
              <a:rPr lang="fr-FR" sz="1400" b="0" strike="noStrike" spc="-1">
                <a:solidFill>
                  <a:srgbClr val="000000"/>
                </a:solidFill>
                <a:latin typeface="Times New Roman"/>
                <a:ea typeface="Microsoft YaHei"/>
              </a:rPr>
              <a:pPr algn="r">
                <a:lnSpc>
                  <a:spcPct val="95000"/>
                </a:lnSpc>
              </a:pPr>
              <a:t>10</a:t>
            </a:fld>
            <a:endParaRPr lang="fr-FR" sz="1400" b="0" strike="noStrike" spc="-1">
              <a:latin typeface="Arial"/>
            </a:endParaRPr>
          </a:p>
        </p:txBody>
      </p:sp>
      <p:sp>
        <p:nvSpPr>
          <p:cNvPr id="208" name="PlaceHolder 4"/>
          <p:cNvSpPr>
            <a:spLocks noGrp="1" noRot="1" noChangeAspect="1"/>
          </p:cNvSpPr>
          <p:nvPr>
            <p:ph type="sldImg"/>
          </p:nvPr>
        </p:nvSpPr>
        <p:spPr>
          <a:xfrm>
            <a:off x="533400" y="763588"/>
            <a:ext cx="6705600" cy="3771900"/>
          </a:xfrm>
          <a:prstGeom prst="rect">
            <a:avLst/>
          </a:prstGeom>
        </p:spPr>
      </p:sp>
      <p:sp>
        <p:nvSpPr>
          <p:cNvPr id="209" name="PlaceHolder 5"/>
          <p:cNvSpPr>
            <a:spLocks noGrp="1"/>
          </p:cNvSpPr>
          <p:nvPr>
            <p:ph type="body"/>
          </p:nvPr>
        </p:nvSpPr>
        <p:spPr>
          <a:xfrm>
            <a:off x="777960" y="4776840"/>
            <a:ext cx="6212520" cy="452016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fr-FR" sz="2000" b="0" strike="noStrike" spc="-1">
              <a:latin typeface="Arial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CustomShape 1"/>
          <p:cNvSpPr/>
          <p:nvPr/>
        </p:nvSpPr>
        <p:spPr>
          <a:xfrm>
            <a:off x="4398840" y="9555120"/>
            <a:ext cx="3358080" cy="4878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b"/>
          <a:lstStyle/>
          <a:p>
            <a:pPr algn="r">
              <a:lnSpc>
                <a:spcPct val="95000"/>
              </a:lnSpc>
            </a:pPr>
            <a:fld id="{D87C0305-669E-4F0B-A5AB-7D67A0B305D4}" type="slidenum">
              <a:rPr lang="fr-FR" sz="1400" b="0" strike="noStrike" spc="-1">
                <a:solidFill>
                  <a:srgbClr val="000000"/>
                </a:solidFill>
                <a:latin typeface="Times New Roman"/>
                <a:ea typeface="Microsoft YaHei"/>
              </a:rPr>
              <a:pPr algn="r">
                <a:lnSpc>
                  <a:spcPct val="95000"/>
                </a:lnSpc>
              </a:pPr>
              <a:t>2</a:t>
            </a:fld>
            <a:endParaRPr lang="fr-FR" sz="1400" b="0" strike="noStrike" spc="-1">
              <a:latin typeface="Arial"/>
            </a:endParaRPr>
          </a:p>
        </p:txBody>
      </p:sp>
      <p:sp>
        <p:nvSpPr>
          <p:cNvPr id="166" name="CustomShape 2"/>
          <p:cNvSpPr/>
          <p:nvPr/>
        </p:nvSpPr>
        <p:spPr>
          <a:xfrm>
            <a:off x="4398840" y="9555120"/>
            <a:ext cx="3366000" cy="4957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b"/>
          <a:lstStyle/>
          <a:p>
            <a:pPr algn="r">
              <a:lnSpc>
                <a:spcPct val="95000"/>
              </a:lnSpc>
            </a:pPr>
            <a:fld id="{170E7980-5CFE-43A3-A71F-C830081F14BE}" type="slidenum">
              <a:rPr lang="fr-FR" sz="1400" b="0" strike="noStrike" spc="-1">
                <a:solidFill>
                  <a:srgbClr val="000000"/>
                </a:solidFill>
                <a:latin typeface="Times New Roman"/>
                <a:ea typeface="Microsoft YaHei"/>
              </a:rPr>
              <a:pPr algn="r">
                <a:lnSpc>
                  <a:spcPct val="95000"/>
                </a:lnSpc>
              </a:pPr>
              <a:t>2</a:t>
            </a:fld>
            <a:endParaRPr lang="fr-FR" sz="1400" b="0" strike="noStrike" spc="-1">
              <a:latin typeface="Arial"/>
            </a:endParaRPr>
          </a:p>
        </p:txBody>
      </p:sp>
      <p:sp>
        <p:nvSpPr>
          <p:cNvPr id="167" name="CustomShape 3"/>
          <p:cNvSpPr/>
          <p:nvPr/>
        </p:nvSpPr>
        <p:spPr>
          <a:xfrm>
            <a:off x="4398840" y="9555120"/>
            <a:ext cx="3369240" cy="4989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b"/>
          <a:lstStyle/>
          <a:p>
            <a:pPr algn="r">
              <a:lnSpc>
                <a:spcPct val="95000"/>
              </a:lnSpc>
            </a:pPr>
            <a:fld id="{33C8E5B2-5297-4A26-8702-1862C8ED66DB}" type="slidenum">
              <a:rPr lang="fr-FR" sz="1400" b="0" strike="noStrike" spc="-1">
                <a:solidFill>
                  <a:srgbClr val="000000"/>
                </a:solidFill>
                <a:latin typeface="Times New Roman"/>
                <a:ea typeface="Microsoft YaHei"/>
              </a:rPr>
              <a:pPr algn="r">
                <a:lnSpc>
                  <a:spcPct val="95000"/>
                </a:lnSpc>
              </a:pPr>
              <a:t>2</a:t>
            </a:fld>
            <a:endParaRPr lang="fr-FR" sz="1400" b="0" strike="noStrike" spc="-1">
              <a:latin typeface="Arial"/>
            </a:endParaRPr>
          </a:p>
        </p:txBody>
      </p:sp>
      <p:sp>
        <p:nvSpPr>
          <p:cNvPr id="168" name="PlaceHolder 4"/>
          <p:cNvSpPr>
            <a:spLocks noGrp="1" noRot="1" noChangeAspect="1"/>
          </p:cNvSpPr>
          <p:nvPr>
            <p:ph type="sldImg"/>
          </p:nvPr>
        </p:nvSpPr>
        <p:spPr>
          <a:xfrm>
            <a:off x="533400" y="763588"/>
            <a:ext cx="6705600" cy="3771900"/>
          </a:xfrm>
          <a:prstGeom prst="rect">
            <a:avLst/>
          </a:prstGeom>
        </p:spPr>
      </p:sp>
      <p:sp>
        <p:nvSpPr>
          <p:cNvPr id="169" name="PlaceHolder 5"/>
          <p:cNvSpPr>
            <a:spLocks noGrp="1"/>
          </p:cNvSpPr>
          <p:nvPr>
            <p:ph type="body"/>
          </p:nvPr>
        </p:nvSpPr>
        <p:spPr>
          <a:xfrm>
            <a:off x="777960" y="4776840"/>
            <a:ext cx="6212520" cy="452016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fr-FR" sz="2000" b="0" strike="noStrike" spc="-1" dirty="0">
              <a:latin typeface="Arial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CustomShape 1"/>
          <p:cNvSpPr/>
          <p:nvPr/>
        </p:nvSpPr>
        <p:spPr>
          <a:xfrm>
            <a:off x="4398840" y="9555120"/>
            <a:ext cx="3358080" cy="4878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b"/>
          <a:lstStyle/>
          <a:p>
            <a:pPr algn="r">
              <a:lnSpc>
                <a:spcPct val="95000"/>
              </a:lnSpc>
            </a:pPr>
            <a:fld id="{901E655E-B785-4171-A385-3E058462F2D3}" type="slidenum">
              <a:rPr lang="fr-FR" sz="1400" b="0" strike="noStrike" spc="-1">
                <a:solidFill>
                  <a:srgbClr val="000000"/>
                </a:solidFill>
                <a:latin typeface="Times New Roman"/>
                <a:ea typeface="Microsoft YaHei"/>
              </a:rPr>
              <a:pPr algn="r">
                <a:lnSpc>
                  <a:spcPct val="95000"/>
                </a:lnSpc>
              </a:pPr>
              <a:t>3</a:t>
            </a:fld>
            <a:endParaRPr lang="fr-FR" sz="1400" b="0" strike="noStrike" spc="-1">
              <a:latin typeface="Arial"/>
            </a:endParaRPr>
          </a:p>
        </p:txBody>
      </p:sp>
      <p:sp>
        <p:nvSpPr>
          <p:cNvPr id="171" name="CustomShape 2"/>
          <p:cNvSpPr/>
          <p:nvPr/>
        </p:nvSpPr>
        <p:spPr>
          <a:xfrm>
            <a:off x="4398840" y="9555120"/>
            <a:ext cx="3366000" cy="4957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b"/>
          <a:lstStyle/>
          <a:p>
            <a:pPr algn="r">
              <a:lnSpc>
                <a:spcPct val="95000"/>
              </a:lnSpc>
            </a:pPr>
            <a:fld id="{255E5FE8-B3C0-4C9A-AA75-AA1E23B4765D}" type="slidenum">
              <a:rPr lang="fr-FR" sz="1400" b="0" strike="noStrike" spc="-1">
                <a:solidFill>
                  <a:srgbClr val="000000"/>
                </a:solidFill>
                <a:latin typeface="Times New Roman"/>
                <a:ea typeface="Microsoft YaHei"/>
              </a:rPr>
              <a:pPr algn="r">
                <a:lnSpc>
                  <a:spcPct val="95000"/>
                </a:lnSpc>
              </a:pPr>
              <a:t>3</a:t>
            </a:fld>
            <a:endParaRPr lang="fr-FR" sz="1400" b="0" strike="noStrike" spc="-1">
              <a:latin typeface="Arial"/>
            </a:endParaRPr>
          </a:p>
        </p:txBody>
      </p:sp>
      <p:sp>
        <p:nvSpPr>
          <p:cNvPr id="172" name="CustomShape 3"/>
          <p:cNvSpPr/>
          <p:nvPr/>
        </p:nvSpPr>
        <p:spPr>
          <a:xfrm>
            <a:off x="4398840" y="9555120"/>
            <a:ext cx="3369240" cy="4989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b"/>
          <a:lstStyle/>
          <a:p>
            <a:pPr algn="r">
              <a:lnSpc>
                <a:spcPct val="95000"/>
              </a:lnSpc>
            </a:pPr>
            <a:fld id="{C6D20B32-7520-4661-BACE-E7111E36F509}" type="slidenum">
              <a:rPr lang="fr-FR" sz="1400" b="0" strike="noStrike" spc="-1">
                <a:solidFill>
                  <a:srgbClr val="000000"/>
                </a:solidFill>
                <a:latin typeface="Times New Roman"/>
                <a:ea typeface="Microsoft YaHei"/>
              </a:rPr>
              <a:pPr algn="r">
                <a:lnSpc>
                  <a:spcPct val="95000"/>
                </a:lnSpc>
              </a:pPr>
              <a:t>3</a:t>
            </a:fld>
            <a:endParaRPr lang="fr-FR" sz="1400" b="0" strike="noStrike" spc="-1">
              <a:latin typeface="Arial"/>
            </a:endParaRPr>
          </a:p>
        </p:txBody>
      </p:sp>
      <p:sp>
        <p:nvSpPr>
          <p:cNvPr id="173" name="PlaceHolder 4"/>
          <p:cNvSpPr>
            <a:spLocks noGrp="1" noRot="1" noChangeAspect="1"/>
          </p:cNvSpPr>
          <p:nvPr>
            <p:ph type="sldImg"/>
          </p:nvPr>
        </p:nvSpPr>
        <p:spPr>
          <a:xfrm>
            <a:off x="533400" y="763588"/>
            <a:ext cx="6705600" cy="3771900"/>
          </a:xfrm>
          <a:prstGeom prst="rect">
            <a:avLst/>
          </a:prstGeom>
        </p:spPr>
      </p:sp>
      <p:sp>
        <p:nvSpPr>
          <p:cNvPr id="174" name="PlaceHolder 5"/>
          <p:cNvSpPr>
            <a:spLocks noGrp="1"/>
          </p:cNvSpPr>
          <p:nvPr>
            <p:ph type="body"/>
          </p:nvPr>
        </p:nvSpPr>
        <p:spPr>
          <a:xfrm>
            <a:off x="777960" y="4776840"/>
            <a:ext cx="6212520" cy="452016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fr-FR" sz="2000" b="0" strike="noStrike" spc="-1">
              <a:latin typeface="Arial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CustomShape 1"/>
          <p:cNvSpPr/>
          <p:nvPr/>
        </p:nvSpPr>
        <p:spPr>
          <a:xfrm>
            <a:off x="4398840" y="9555120"/>
            <a:ext cx="3358080" cy="4878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b"/>
          <a:lstStyle/>
          <a:p>
            <a:pPr algn="r">
              <a:lnSpc>
                <a:spcPct val="95000"/>
              </a:lnSpc>
            </a:pPr>
            <a:fld id="{0E78FA33-B9FC-4452-B827-9DA5D6E41231}" type="slidenum">
              <a:rPr lang="fr-FR" sz="1400" b="0" strike="noStrike" spc="-1">
                <a:solidFill>
                  <a:srgbClr val="000000"/>
                </a:solidFill>
                <a:latin typeface="Times New Roman"/>
                <a:ea typeface="Microsoft YaHei"/>
              </a:rPr>
              <a:pPr algn="r">
                <a:lnSpc>
                  <a:spcPct val="95000"/>
                </a:lnSpc>
              </a:pPr>
              <a:t>4</a:t>
            </a:fld>
            <a:endParaRPr lang="fr-FR" sz="1400" b="0" strike="noStrike" spc="-1">
              <a:latin typeface="Arial"/>
            </a:endParaRPr>
          </a:p>
        </p:txBody>
      </p:sp>
      <p:sp>
        <p:nvSpPr>
          <p:cNvPr id="176" name="CustomShape 2"/>
          <p:cNvSpPr/>
          <p:nvPr/>
        </p:nvSpPr>
        <p:spPr>
          <a:xfrm>
            <a:off x="4398840" y="9555120"/>
            <a:ext cx="3366000" cy="4957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b"/>
          <a:lstStyle/>
          <a:p>
            <a:pPr algn="r">
              <a:lnSpc>
                <a:spcPct val="95000"/>
              </a:lnSpc>
            </a:pPr>
            <a:fld id="{0661D5F4-131E-48E4-B1EF-E41918EDD2B5}" type="slidenum">
              <a:rPr lang="fr-FR" sz="1400" b="0" strike="noStrike" spc="-1">
                <a:solidFill>
                  <a:srgbClr val="000000"/>
                </a:solidFill>
                <a:latin typeface="Times New Roman"/>
                <a:ea typeface="Microsoft YaHei"/>
              </a:rPr>
              <a:pPr algn="r">
                <a:lnSpc>
                  <a:spcPct val="95000"/>
                </a:lnSpc>
              </a:pPr>
              <a:t>4</a:t>
            </a:fld>
            <a:endParaRPr lang="fr-FR" sz="1400" b="0" strike="noStrike" spc="-1">
              <a:latin typeface="Arial"/>
            </a:endParaRPr>
          </a:p>
        </p:txBody>
      </p:sp>
      <p:sp>
        <p:nvSpPr>
          <p:cNvPr id="177" name="CustomShape 3"/>
          <p:cNvSpPr/>
          <p:nvPr/>
        </p:nvSpPr>
        <p:spPr>
          <a:xfrm>
            <a:off x="4398840" y="9555120"/>
            <a:ext cx="3369240" cy="4989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b"/>
          <a:lstStyle/>
          <a:p>
            <a:pPr algn="r">
              <a:lnSpc>
                <a:spcPct val="95000"/>
              </a:lnSpc>
            </a:pPr>
            <a:fld id="{D2C7F011-F569-4B04-89A8-84160555BE0F}" type="slidenum">
              <a:rPr lang="fr-FR" sz="1400" b="0" strike="noStrike" spc="-1">
                <a:solidFill>
                  <a:srgbClr val="000000"/>
                </a:solidFill>
                <a:latin typeface="Times New Roman"/>
                <a:ea typeface="Microsoft YaHei"/>
              </a:rPr>
              <a:pPr algn="r">
                <a:lnSpc>
                  <a:spcPct val="95000"/>
                </a:lnSpc>
              </a:pPr>
              <a:t>4</a:t>
            </a:fld>
            <a:endParaRPr lang="fr-FR" sz="1400" b="0" strike="noStrike" spc="-1">
              <a:latin typeface="Arial"/>
            </a:endParaRPr>
          </a:p>
        </p:txBody>
      </p:sp>
      <p:sp>
        <p:nvSpPr>
          <p:cNvPr id="178" name="PlaceHolder 4"/>
          <p:cNvSpPr>
            <a:spLocks noGrp="1" noRot="1" noChangeAspect="1"/>
          </p:cNvSpPr>
          <p:nvPr>
            <p:ph type="sldImg"/>
          </p:nvPr>
        </p:nvSpPr>
        <p:spPr>
          <a:xfrm>
            <a:off x="533400" y="763588"/>
            <a:ext cx="6705600" cy="3771900"/>
          </a:xfrm>
          <a:prstGeom prst="rect">
            <a:avLst/>
          </a:prstGeom>
        </p:spPr>
      </p:sp>
      <p:sp>
        <p:nvSpPr>
          <p:cNvPr id="179" name="PlaceHolder 5"/>
          <p:cNvSpPr>
            <a:spLocks noGrp="1"/>
          </p:cNvSpPr>
          <p:nvPr>
            <p:ph type="body"/>
          </p:nvPr>
        </p:nvSpPr>
        <p:spPr>
          <a:xfrm>
            <a:off x="777960" y="4776840"/>
            <a:ext cx="6212520" cy="452016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fr-FR" sz="2000" b="0" strike="noStrike" spc="-1">
              <a:latin typeface="Arial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CustomShape 1"/>
          <p:cNvSpPr/>
          <p:nvPr/>
        </p:nvSpPr>
        <p:spPr>
          <a:xfrm>
            <a:off x="4398840" y="9555120"/>
            <a:ext cx="3358080" cy="4878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b"/>
          <a:lstStyle/>
          <a:p>
            <a:pPr algn="r">
              <a:lnSpc>
                <a:spcPct val="95000"/>
              </a:lnSpc>
            </a:pPr>
            <a:fld id="{5E8AAB4E-BDA4-401A-BDC3-42B13783F8BA}" type="slidenum">
              <a:rPr lang="fr-FR" sz="1400" b="0" strike="noStrike" spc="-1">
                <a:solidFill>
                  <a:srgbClr val="000000"/>
                </a:solidFill>
                <a:latin typeface="Times New Roman"/>
                <a:ea typeface="Microsoft YaHei"/>
              </a:rPr>
              <a:pPr algn="r">
                <a:lnSpc>
                  <a:spcPct val="95000"/>
                </a:lnSpc>
              </a:pPr>
              <a:t>5</a:t>
            </a:fld>
            <a:endParaRPr lang="fr-FR" sz="1400" b="0" strike="noStrike" spc="-1">
              <a:latin typeface="Arial"/>
            </a:endParaRPr>
          </a:p>
        </p:txBody>
      </p:sp>
      <p:sp>
        <p:nvSpPr>
          <p:cNvPr id="181" name="CustomShape 2"/>
          <p:cNvSpPr/>
          <p:nvPr/>
        </p:nvSpPr>
        <p:spPr>
          <a:xfrm>
            <a:off x="4398840" y="9555120"/>
            <a:ext cx="3366000" cy="4957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b"/>
          <a:lstStyle/>
          <a:p>
            <a:pPr algn="r">
              <a:lnSpc>
                <a:spcPct val="95000"/>
              </a:lnSpc>
            </a:pPr>
            <a:fld id="{30B4C57B-03B1-4049-A751-3BF8C20776D7}" type="slidenum">
              <a:rPr lang="fr-FR" sz="1400" b="0" strike="noStrike" spc="-1">
                <a:solidFill>
                  <a:srgbClr val="000000"/>
                </a:solidFill>
                <a:latin typeface="Times New Roman"/>
                <a:ea typeface="Microsoft YaHei"/>
              </a:rPr>
              <a:pPr algn="r">
                <a:lnSpc>
                  <a:spcPct val="95000"/>
                </a:lnSpc>
              </a:pPr>
              <a:t>5</a:t>
            </a:fld>
            <a:endParaRPr lang="fr-FR" sz="1400" b="0" strike="noStrike" spc="-1">
              <a:latin typeface="Arial"/>
            </a:endParaRPr>
          </a:p>
        </p:txBody>
      </p:sp>
      <p:sp>
        <p:nvSpPr>
          <p:cNvPr id="182" name="CustomShape 3"/>
          <p:cNvSpPr/>
          <p:nvPr/>
        </p:nvSpPr>
        <p:spPr>
          <a:xfrm>
            <a:off x="4398840" y="9555120"/>
            <a:ext cx="3369240" cy="4989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b"/>
          <a:lstStyle/>
          <a:p>
            <a:pPr algn="r">
              <a:lnSpc>
                <a:spcPct val="95000"/>
              </a:lnSpc>
            </a:pPr>
            <a:fld id="{41EF1BAF-18AA-4F24-9049-425EEF503462}" type="slidenum">
              <a:rPr lang="fr-FR" sz="1400" b="0" strike="noStrike" spc="-1">
                <a:solidFill>
                  <a:srgbClr val="000000"/>
                </a:solidFill>
                <a:latin typeface="Times New Roman"/>
                <a:ea typeface="Microsoft YaHei"/>
              </a:rPr>
              <a:pPr algn="r">
                <a:lnSpc>
                  <a:spcPct val="95000"/>
                </a:lnSpc>
              </a:pPr>
              <a:t>5</a:t>
            </a:fld>
            <a:endParaRPr lang="fr-FR" sz="1400" b="0" strike="noStrike" spc="-1">
              <a:latin typeface="Arial"/>
            </a:endParaRPr>
          </a:p>
        </p:txBody>
      </p:sp>
      <p:sp>
        <p:nvSpPr>
          <p:cNvPr id="183" name="PlaceHolder 4"/>
          <p:cNvSpPr>
            <a:spLocks noGrp="1" noRot="1" noChangeAspect="1"/>
          </p:cNvSpPr>
          <p:nvPr>
            <p:ph type="sldImg"/>
          </p:nvPr>
        </p:nvSpPr>
        <p:spPr>
          <a:xfrm>
            <a:off x="533400" y="763588"/>
            <a:ext cx="6705600" cy="3771900"/>
          </a:xfrm>
          <a:prstGeom prst="rect">
            <a:avLst/>
          </a:prstGeom>
        </p:spPr>
      </p:sp>
      <p:sp>
        <p:nvSpPr>
          <p:cNvPr id="184" name="PlaceHolder 5"/>
          <p:cNvSpPr>
            <a:spLocks noGrp="1"/>
          </p:cNvSpPr>
          <p:nvPr>
            <p:ph type="body"/>
          </p:nvPr>
        </p:nvSpPr>
        <p:spPr>
          <a:xfrm>
            <a:off x="777960" y="4776840"/>
            <a:ext cx="6212520" cy="452016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fr-FR" sz="2000" b="0" strike="noStrike" spc="-1">
              <a:latin typeface="Arial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CustomShape 1"/>
          <p:cNvSpPr/>
          <p:nvPr/>
        </p:nvSpPr>
        <p:spPr>
          <a:xfrm>
            <a:off x="4398840" y="9555120"/>
            <a:ext cx="3358080" cy="4878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b"/>
          <a:lstStyle/>
          <a:p>
            <a:pPr algn="r">
              <a:lnSpc>
                <a:spcPct val="95000"/>
              </a:lnSpc>
            </a:pPr>
            <a:fld id="{EBC07428-703B-4468-A1B5-773700D10DB9}" type="slidenum">
              <a:rPr lang="fr-FR" sz="1400" b="0" strike="noStrike" spc="-1">
                <a:solidFill>
                  <a:srgbClr val="000000"/>
                </a:solidFill>
                <a:latin typeface="Times New Roman"/>
                <a:ea typeface="Microsoft YaHei"/>
              </a:rPr>
              <a:pPr algn="r">
                <a:lnSpc>
                  <a:spcPct val="95000"/>
                </a:lnSpc>
              </a:pPr>
              <a:t>6</a:t>
            </a:fld>
            <a:endParaRPr lang="fr-FR" sz="1400" b="0" strike="noStrike" spc="-1">
              <a:latin typeface="Arial"/>
            </a:endParaRPr>
          </a:p>
        </p:txBody>
      </p:sp>
      <p:sp>
        <p:nvSpPr>
          <p:cNvPr id="186" name="CustomShape 2"/>
          <p:cNvSpPr/>
          <p:nvPr/>
        </p:nvSpPr>
        <p:spPr>
          <a:xfrm>
            <a:off x="4398840" y="9555120"/>
            <a:ext cx="3366000" cy="4957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b"/>
          <a:lstStyle/>
          <a:p>
            <a:pPr algn="r">
              <a:lnSpc>
                <a:spcPct val="95000"/>
              </a:lnSpc>
            </a:pPr>
            <a:fld id="{5C874E33-178C-4D11-AD29-12EAA8E7FA29}" type="slidenum">
              <a:rPr lang="fr-FR" sz="1400" b="0" strike="noStrike" spc="-1">
                <a:solidFill>
                  <a:srgbClr val="000000"/>
                </a:solidFill>
                <a:latin typeface="Times New Roman"/>
                <a:ea typeface="Microsoft YaHei"/>
              </a:rPr>
              <a:pPr algn="r">
                <a:lnSpc>
                  <a:spcPct val="95000"/>
                </a:lnSpc>
              </a:pPr>
              <a:t>6</a:t>
            </a:fld>
            <a:endParaRPr lang="fr-FR" sz="1400" b="0" strike="noStrike" spc="-1">
              <a:latin typeface="Arial"/>
            </a:endParaRPr>
          </a:p>
        </p:txBody>
      </p:sp>
      <p:sp>
        <p:nvSpPr>
          <p:cNvPr id="187" name="CustomShape 3"/>
          <p:cNvSpPr/>
          <p:nvPr/>
        </p:nvSpPr>
        <p:spPr>
          <a:xfrm>
            <a:off x="4398840" y="9555120"/>
            <a:ext cx="3369240" cy="4989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b"/>
          <a:lstStyle/>
          <a:p>
            <a:pPr algn="r">
              <a:lnSpc>
                <a:spcPct val="95000"/>
              </a:lnSpc>
            </a:pPr>
            <a:fld id="{1F3156F8-F849-459C-8B2D-1F6538282758}" type="slidenum">
              <a:rPr lang="fr-FR" sz="1400" b="0" strike="noStrike" spc="-1">
                <a:solidFill>
                  <a:srgbClr val="000000"/>
                </a:solidFill>
                <a:latin typeface="Times New Roman"/>
                <a:ea typeface="Microsoft YaHei"/>
              </a:rPr>
              <a:pPr algn="r">
                <a:lnSpc>
                  <a:spcPct val="95000"/>
                </a:lnSpc>
              </a:pPr>
              <a:t>6</a:t>
            </a:fld>
            <a:endParaRPr lang="fr-FR" sz="1400" b="0" strike="noStrike" spc="-1">
              <a:latin typeface="Arial"/>
            </a:endParaRPr>
          </a:p>
        </p:txBody>
      </p:sp>
      <p:sp>
        <p:nvSpPr>
          <p:cNvPr id="188" name="PlaceHolder 4"/>
          <p:cNvSpPr>
            <a:spLocks noGrp="1" noRot="1" noChangeAspect="1"/>
          </p:cNvSpPr>
          <p:nvPr>
            <p:ph type="sldImg"/>
          </p:nvPr>
        </p:nvSpPr>
        <p:spPr>
          <a:xfrm>
            <a:off x="533400" y="763588"/>
            <a:ext cx="6705600" cy="3771900"/>
          </a:xfrm>
          <a:prstGeom prst="rect">
            <a:avLst/>
          </a:prstGeom>
        </p:spPr>
      </p:sp>
      <p:sp>
        <p:nvSpPr>
          <p:cNvPr id="189" name="PlaceHolder 5"/>
          <p:cNvSpPr>
            <a:spLocks noGrp="1"/>
          </p:cNvSpPr>
          <p:nvPr>
            <p:ph type="body"/>
          </p:nvPr>
        </p:nvSpPr>
        <p:spPr>
          <a:xfrm>
            <a:off x="777960" y="4776840"/>
            <a:ext cx="6212520" cy="452016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fr-FR" sz="2000" b="0" strike="noStrike" spc="-1">
              <a:latin typeface="Arial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CustomShape 1"/>
          <p:cNvSpPr/>
          <p:nvPr/>
        </p:nvSpPr>
        <p:spPr>
          <a:xfrm>
            <a:off x="4398840" y="9555120"/>
            <a:ext cx="3358080" cy="4878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b"/>
          <a:lstStyle/>
          <a:p>
            <a:pPr algn="r">
              <a:lnSpc>
                <a:spcPct val="95000"/>
              </a:lnSpc>
            </a:pPr>
            <a:fld id="{395DE1CA-9F38-4EE6-A7E8-A7B7D6DBC118}" type="slidenum">
              <a:rPr lang="fr-FR" sz="1400" b="0" strike="noStrike" spc="-1">
                <a:solidFill>
                  <a:srgbClr val="000000"/>
                </a:solidFill>
                <a:latin typeface="Times New Roman"/>
                <a:ea typeface="Microsoft YaHei"/>
              </a:rPr>
              <a:pPr algn="r">
                <a:lnSpc>
                  <a:spcPct val="95000"/>
                </a:lnSpc>
              </a:pPr>
              <a:t>7</a:t>
            </a:fld>
            <a:endParaRPr lang="fr-FR" sz="1400" b="0" strike="noStrike" spc="-1">
              <a:latin typeface="Arial"/>
            </a:endParaRPr>
          </a:p>
        </p:txBody>
      </p:sp>
      <p:sp>
        <p:nvSpPr>
          <p:cNvPr id="191" name="CustomShape 2"/>
          <p:cNvSpPr/>
          <p:nvPr/>
        </p:nvSpPr>
        <p:spPr>
          <a:xfrm>
            <a:off x="4398840" y="9555120"/>
            <a:ext cx="3366000" cy="4957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b"/>
          <a:lstStyle/>
          <a:p>
            <a:pPr algn="r">
              <a:lnSpc>
                <a:spcPct val="95000"/>
              </a:lnSpc>
            </a:pPr>
            <a:fld id="{18A7F14A-D316-48B5-9442-BF3AC50BDF09}" type="slidenum">
              <a:rPr lang="fr-FR" sz="1400" b="0" strike="noStrike" spc="-1">
                <a:solidFill>
                  <a:srgbClr val="000000"/>
                </a:solidFill>
                <a:latin typeface="Times New Roman"/>
                <a:ea typeface="Microsoft YaHei"/>
              </a:rPr>
              <a:pPr algn="r">
                <a:lnSpc>
                  <a:spcPct val="95000"/>
                </a:lnSpc>
              </a:pPr>
              <a:t>7</a:t>
            </a:fld>
            <a:endParaRPr lang="fr-FR" sz="1400" b="0" strike="noStrike" spc="-1">
              <a:latin typeface="Arial"/>
            </a:endParaRPr>
          </a:p>
        </p:txBody>
      </p:sp>
      <p:sp>
        <p:nvSpPr>
          <p:cNvPr id="192" name="CustomShape 3"/>
          <p:cNvSpPr/>
          <p:nvPr/>
        </p:nvSpPr>
        <p:spPr>
          <a:xfrm>
            <a:off x="4398840" y="9555120"/>
            <a:ext cx="3369240" cy="4989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b"/>
          <a:lstStyle/>
          <a:p>
            <a:pPr algn="r">
              <a:lnSpc>
                <a:spcPct val="95000"/>
              </a:lnSpc>
            </a:pPr>
            <a:fld id="{77312E01-35BA-464A-8B55-367D749618C8}" type="slidenum">
              <a:rPr lang="fr-FR" sz="1400" b="0" strike="noStrike" spc="-1">
                <a:solidFill>
                  <a:srgbClr val="000000"/>
                </a:solidFill>
                <a:latin typeface="Times New Roman"/>
                <a:ea typeface="Microsoft YaHei"/>
              </a:rPr>
              <a:pPr algn="r">
                <a:lnSpc>
                  <a:spcPct val="95000"/>
                </a:lnSpc>
              </a:pPr>
              <a:t>7</a:t>
            </a:fld>
            <a:endParaRPr lang="fr-FR" sz="1400" b="0" strike="noStrike" spc="-1">
              <a:latin typeface="Arial"/>
            </a:endParaRPr>
          </a:p>
        </p:txBody>
      </p:sp>
      <p:sp>
        <p:nvSpPr>
          <p:cNvPr id="193" name="PlaceHolder 4"/>
          <p:cNvSpPr>
            <a:spLocks noGrp="1" noRot="1" noChangeAspect="1"/>
          </p:cNvSpPr>
          <p:nvPr>
            <p:ph type="sldImg"/>
          </p:nvPr>
        </p:nvSpPr>
        <p:spPr>
          <a:xfrm>
            <a:off x="533400" y="763588"/>
            <a:ext cx="6705600" cy="3771900"/>
          </a:xfrm>
          <a:prstGeom prst="rect">
            <a:avLst/>
          </a:prstGeom>
        </p:spPr>
      </p:sp>
      <p:sp>
        <p:nvSpPr>
          <p:cNvPr id="194" name="PlaceHolder 5"/>
          <p:cNvSpPr>
            <a:spLocks noGrp="1"/>
          </p:cNvSpPr>
          <p:nvPr>
            <p:ph type="body"/>
          </p:nvPr>
        </p:nvSpPr>
        <p:spPr>
          <a:xfrm>
            <a:off x="777960" y="4776840"/>
            <a:ext cx="6212520" cy="452016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fr-FR" sz="2000" b="0" strike="noStrike" spc="-1">
              <a:latin typeface="Arial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CustomShape 1"/>
          <p:cNvSpPr/>
          <p:nvPr/>
        </p:nvSpPr>
        <p:spPr>
          <a:xfrm>
            <a:off x="4398840" y="9555120"/>
            <a:ext cx="3358080" cy="4878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b"/>
          <a:lstStyle/>
          <a:p>
            <a:pPr algn="r">
              <a:lnSpc>
                <a:spcPct val="95000"/>
              </a:lnSpc>
            </a:pPr>
            <a:fld id="{73E7766D-D1CB-4CBA-A63E-CF2AEB1A3765}" type="slidenum">
              <a:rPr lang="fr-FR" sz="1400" b="0" strike="noStrike" spc="-1">
                <a:solidFill>
                  <a:srgbClr val="000000"/>
                </a:solidFill>
                <a:latin typeface="Times New Roman"/>
                <a:ea typeface="Microsoft YaHei"/>
              </a:rPr>
              <a:pPr algn="r">
                <a:lnSpc>
                  <a:spcPct val="95000"/>
                </a:lnSpc>
              </a:pPr>
              <a:t>8</a:t>
            </a:fld>
            <a:endParaRPr lang="fr-FR" sz="1400" b="0" strike="noStrike" spc="-1">
              <a:latin typeface="Arial"/>
            </a:endParaRPr>
          </a:p>
        </p:txBody>
      </p:sp>
      <p:sp>
        <p:nvSpPr>
          <p:cNvPr id="196" name="CustomShape 2"/>
          <p:cNvSpPr/>
          <p:nvPr/>
        </p:nvSpPr>
        <p:spPr>
          <a:xfrm>
            <a:off x="4398840" y="9555120"/>
            <a:ext cx="3366000" cy="4957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b"/>
          <a:lstStyle/>
          <a:p>
            <a:pPr algn="r">
              <a:lnSpc>
                <a:spcPct val="95000"/>
              </a:lnSpc>
            </a:pPr>
            <a:fld id="{5635689B-E2FF-4148-A4D5-1151908EFB89}" type="slidenum">
              <a:rPr lang="fr-FR" sz="1400" b="0" strike="noStrike" spc="-1">
                <a:solidFill>
                  <a:srgbClr val="000000"/>
                </a:solidFill>
                <a:latin typeface="Times New Roman"/>
                <a:ea typeface="Microsoft YaHei"/>
              </a:rPr>
              <a:pPr algn="r">
                <a:lnSpc>
                  <a:spcPct val="95000"/>
                </a:lnSpc>
              </a:pPr>
              <a:t>8</a:t>
            </a:fld>
            <a:endParaRPr lang="fr-FR" sz="1400" b="0" strike="noStrike" spc="-1">
              <a:latin typeface="Arial"/>
            </a:endParaRPr>
          </a:p>
        </p:txBody>
      </p:sp>
      <p:sp>
        <p:nvSpPr>
          <p:cNvPr id="197" name="CustomShape 3"/>
          <p:cNvSpPr/>
          <p:nvPr/>
        </p:nvSpPr>
        <p:spPr>
          <a:xfrm>
            <a:off x="4398840" y="9555120"/>
            <a:ext cx="3369240" cy="4989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b"/>
          <a:lstStyle/>
          <a:p>
            <a:pPr algn="r">
              <a:lnSpc>
                <a:spcPct val="95000"/>
              </a:lnSpc>
            </a:pPr>
            <a:fld id="{D2244276-B6CD-4E38-A3E4-BC0B92BAE070}" type="slidenum">
              <a:rPr lang="fr-FR" sz="1400" b="0" strike="noStrike" spc="-1">
                <a:solidFill>
                  <a:srgbClr val="000000"/>
                </a:solidFill>
                <a:latin typeface="Times New Roman"/>
                <a:ea typeface="Microsoft YaHei"/>
              </a:rPr>
              <a:pPr algn="r">
                <a:lnSpc>
                  <a:spcPct val="95000"/>
                </a:lnSpc>
              </a:pPr>
              <a:t>8</a:t>
            </a:fld>
            <a:endParaRPr lang="fr-FR" sz="1400" b="0" strike="noStrike" spc="-1">
              <a:latin typeface="Arial"/>
            </a:endParaRPr>
          </a:p>
        </p:txBody>
      </p:sp>
      <p:sp>
        <p:nvSpPr>
          <p:cNvPr id="198" name="PlaceHolder 4"/>
          <p:cNvSpPr>
            <a:spLocks noGrp="1" noRot="1" noChangeAspect="1"/>
          </p:cNvSpPr>
          <p:nvPr>
            <p:ph type="sldImg"/>
          </p:nvPr>
        </p:nvSpPr>
        <p:spPr>
          <a:xfrm>
            <a:off x="533400" y="763588"/>
            <a:ext cx="6705600" cy="3771900"/>
          </a:xfrm>
          <a:prstGeom prst="rect">
            <a:avLst/>
          </a:prstGeom>
        </p:spPr>
      </p:sp>
      <p:sp>
        <p:nvSpPr>
          <p:cNvPr id="199" name="PlaceHolder 5"/>
          <p:cNvSpPr>
            <a:spLocks noGrp="1"/>
          </p:cNvSpPr>
          <p:nvPr>
            <p:ph type="body"/>
          </p:nvPr>
        </p:nvSpPr>
        <p:spPr>
          <a:xfrm>
            <a:off x="777960" y="4776840"/>
            <a:ext cx="6212520" cy="452016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fr-FR" sz="2000" b="0" strike="noStrike" spc="-1">
              <a:latin typeface="Arial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CustomShape 1"/>
          <p:cNvSpPr/>
          <p:nvPr/>
        </p:nvSpPr>
        <p:spPr>
          <a:xfrm>
            <a:off x="4398840" y="9555120"/>
            <a:ext cx="3358080" cy="4878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b"/>
          <a:lstStyle/>
          <a:p>
            <a:pPr algn="r">
              <a:lnSpc>
                <a:spcPct val="95000"/>
              </a:lnSpc>
            </a:pPr>
            <a:fld id="{34783294-DDA0-4D80-85E7-8DF2D9A403EF}" type="slidenum">
              <a:rPr lang="fr-FR" sz="1400" b="0" strike="noStrike" spc="-1">
                <a:solidFill>
                  <a:srgbClr val="000000"/>
                </a:solidFill>
                <a:latin typeface="Times New Roman"/>
                <a:ea typeface="Microsoft YaHei"/>
              </a:rPr>
              <a:pPr algn="r">
                <a:lnSpc>
                  <a:spcPct val="95000"/>
                </a:lnSpc>
              </a:pPr>
              <a:t>9</a:t>
            </a:fld>
            <a:endParaRPr lang="fr-FR" sz="1400" b="0" strike="noStrike" spc="-1">
              <a:latin typeface="Arial"/>
            </a:endParaRPr>
          </a:p>
        </p:txBody>
      </p:sp>
      <p:sp>
        <p:nvSpPr>
          <p:cNvPr id="201" name="CustomShape 2"/>
          <p:cNvSpPr/>
          <p:nvPr/>
        </p:nvSpPr>
        <p:spPr>
          <a:xfrm>
            <a:off x="4398840" y="9555120"/>
            <a:ext cx="3366000" cy="4957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b"/>
          <a:lstStyle/>
          <a:p>
            <a:pPr algn="r">
              <a:lnSpc>
                <a:spcPct val="95000"/>
              </a:lnSpc>
            </a:pPr>
            <a:fld id="{58C3D771-50AD-4A12-86C1-17B1A245501C}" type="slidenum">
              <a:rPr lang="fr-FR" sz="1400" b="0" strike="noStrike" spc="-1">
                <a:solidFill>
                  <a:srgbClr val="000000"/>
                </a:solidFill>
                <a:latin typeface="Times New Roman"/>
                <a:ea typeface="Microsoft YaHei"/>
              </a:rPr>
              <a:pPr algn="r">
                <a:lnSpc>
                  <a:spcPct val="95000"/>
                </a:lnSpc>
              </a:pPr>
              <a:t>9</a:t>
            </a:fld>
            <a:endParaRPr lang="fr-FR" sz="1400" b="0" strike="noStrike" spc="-1">
              <a:latin typeface="Arial"/>
            </a:endParaRPr>
          </a:p>
        </p:txBody>
      </p:sp>
      <p:sp>
        <p:nvSpPr>
          <p:cNvPr id="202" name="CustomShape 3"/>
          <p:cNvSpPr/>
          <p:nvPr/>
        </p:nvSpPr>
        <p:spPr>
          <a:xfrm>
            <a:off x="4398840" y="9555120"/>
            <a:ext cx="3369240" cy="4989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b"/>
          <a:lstStyle/>
          <a:p>
            <a:pPr algn="r">
              <a:lnSpc>
                <a:spcPct val="95000"/>
              </a:lnSpc>
            </a:pPr>
            <a:fld id="{D9D1D8CE-152A-4E59-A361-0C58063BDDDC}" type="slidenum">
              <a:rPr lang="fr-FR" sz="1400" b="0" strike="noStrike" spc="-1">
                <a:solidFill>
                  <a:srgbClr val="000000"/>
                </a:solidFill>
                <a:latin typeface="Times New Roman"/>
                <a:ea typeface="Microsoft YaHei"/>
              </a:rPr>
              <a:pPr algn="r">
                <a:lnSpc>
                  <a:spcPct val="95000"/>
                </a:lnSpc>
              </a:pPr>
              <a:t>9</a:t>
            </a:fld>
            <a:endParaRPr lang="fr-FR" sz="1400" b="0" strike="noStrike" spc="-1">
              <a:latin typeface="Arial"/>
            </a:endParaRPr>
          </a:p>
        </p:txBody>
      </p:sp>
      <p:sp>
        <p:nvSpPr>
          <p:cNvPr id="203" name="PlaceHolder 4"/>
          <p:cNvSpPr>
            <a:spLocks noGrp="1" noRot="1" noChangeAspect="1"/>
          </p:cNvSpPr>
          <p:nvPr>
            <p:ph type="sldImg"/>
          </p:nvPr>
        </p:nvSpPr>
        <p:spPr>
          <a:xfrm>
            <a:off x="533400" y="763588"/>
            <a:ext cx="6705600" cy="3771900"/>
          </a:xfrm>
          <a:prstGeom prst="rect">
            <a:avLst/>
          </a:prstGeom>
        </p:spPr>
      </p:sp>
      <p:sp>
        <p:nvSpPr>
          <p:cNvPr id="204" name="PlaceHolder 5"/>
          <p:cNvSpPr>
            <a:spLocks noGrp="1"/>
          </p:cNvSpPr>
          <p:nvPr>
            <p:ph type="body"/>
          </p:nvPr>
        </p:nvSpPr>
        <p:spPr>
          <a:xfrm>
            <a:off x="777960" y="4776840"/>
            <a:ext cx="6212520" cy="452016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fr-FR" sz="2000" b="0" strike="noStrike" spc="-1">
              <a:latin typeface="Arial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352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fr-FR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4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352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5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352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2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352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fr-FR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50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6232680" y="1604520"/>
            <a:ext cx="53550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9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50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0" name="PlaceHolder 5"/>
          <p:cNvSpPr>
            <a:spLocks noGrp="1"/>
          </p:cNvSpPr>
          <p:nvPr>
            <p:ph type="body"/>
          </p:nvPr>
        </p:nvSpPr>
        <p:spPr>
          <a:xfrm>
            <a:off x="6232680" y="3682080"/>
            <a:ext cx="53550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2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352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fr-FR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2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35334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3" name="PlaceHolder 3"/>
          <p:cNvSpPr>
            <a:spLocks noGrp="1"/>
          </p:cNvSpPr>
          <p:nvPr>
            <p:ph type="body"/>
          </p:nvPr>
        </p:nvSpPr>
        <p:spPr>
          <a:xfrm>
            <a:off x="4320000" y="1604520"/>
            <a:ext cx="35334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4" name="PlaceHolder 4"/>
          <p:cNvSpPr>
            <a:spLocks noGrp="1"/>
          </p:cNvSpPr>
          <p:nvPr>
            <p:ph type="body"/>
          </p:nvPr>
        </p:nvSpPr>
        <p:spPr>
          <a:xfrm>
            <a:off x="8030520" y="1604520"/>
            <a:ext cx="35334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5" name="PlaceHolder 5"/>
          <p:cNvSpPr>
            <a:spLocks noGrp="1"/>
          </p:cNvSpPr>
          <p:nvPr>
            <p:ph type="body"/>
          </p:nvPr>
        </p:nvSpPr>
        <p:spPr>
          <a:xfrm>
            <a:off x="609480" y="3682080"/>
            <a:ext cx="35334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6" name="PlaceHolder 6"/>
          <p:cNvSpPr>
            <a:spLocks noGrp="1"/>
          </p:cNvSpPr>
          <p:nvPr>
            <p:ph type="body"/>
          </p:nvPr>
        </p:nvSpPr>
        <p:spPr>
          <a:xfrm>
            <a:off x="4320000" y="3682080"/>
            <a:ext cx="35334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7" name="PlaceHolder 7"/>
          <p:cNvSpPr>
            <a:spLocks noGrp="1"/>
          </p:cNvSpPr>
          <p:nvPr>
            <p:ph type="body"/>
          </p:nvPr>
        </p:nvSpPr>
        <p:spPr>
          <a:xfrm>
            <a:off x="8030520" y="3682080"/>
            <a:ext cx="35334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2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352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fr-FR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1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3520" cy="3977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fr-F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352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fr-FR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3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352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2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352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fr-FR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5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50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6" name="PlaceHolder 3"/>
          <p:cNvSpPr>
            <a:spLocks noGrp="1"/>
          </p:cNvSpPr>
          <p:nvPr>
            <p:ph type="body"/>
          </p:nvPr>
        </p:nvSpPr>
        <p:spPr>
          <a:xfrm>
            <a:off x="6232680" y="1604520"/>
            <a:ext cx="53550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2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352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fr-FR" sz="1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3520" cy="53078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fr-F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352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fr-FR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0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50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1" name="PlaceHolder 3"/>
          <p:cNvSpPr>
            <a:spLocks noGrp="1"/>
          </p:cNvSpPr>
          <p:nvPr>
            <p:ph type="body"/>
          </p:nvPr>
        </p:nvSpPr>
        <p:spPr>
          <a:xfrm>
            <a:off x="6232680" y="1604520"/>
            <a:ext cx="53550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2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50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2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352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fr-FR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3520" cy="3977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fr-F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352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fr-FR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4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50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5" name="PlaceHolder 3"/>
          <p:cNvSpPr>
            <a:spLocks noGrp="1"/>
          </p:cNvSpPr>
          <p:nvPr>
            <p:ph type="body"/>
          </p:nvPr>
        </p:nvSpPr>
        <p:spPr>
          <a:xfrm>
            <a:off x="6232680" y="1604520"/>
            <a:ext cx="53550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6" name="PlaceHolder 4"/>
          <p:cNvSpPr>
            <a:spLocks noGrp="1"/>
          </p:cNvSpPr>
          <p:nvPr>
            <p:ph type="body"/>
          </p:nvPr>
        </p:nvSpPr>
        <p:spPr>
          <a:xfrm>
            <a:off x="6232680" y="3682080"/>
            <a:ext cx="53550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2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352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fr-FR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8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50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9" name="PlaceHolder 3"/>
          <p:cNvSpPr>
            <a:spLocks noGrp="1"/>
          </p:cNvSpPr>
          <p:nvPr>
            <p:ph type="body"/>
          </p:nvPr>
        </p:nvSpPr>
        <p:spPr>
          <a:xfrm>
            <a:off x="6232680" y="1604520"/>
            <a:ext cx="53550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0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352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2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352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fr-FR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2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352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3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352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2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352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fr-FR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5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50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6" name="PlaceHolder 3"/>
          <p:cNvSpPr>
            <a:spLocks noGrp="1"/>
          </p:cNvSpPr>
          <p:nvPr>
            <p:ph type="body"/>
          </p:nvPr>
        </p:nvSpPr>
        <p:spPr>
          <a:xfrm>
            <a:off x="6232680" y="1604520"/>
            <a:ext cx="53550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7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50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8" name="PlaceHolder 5"/>
          <p:cNvSpPr>
            <a:spLocks noGrp="1"/>
          </p:cNvSpPr>
          <p:nvPr>
            <p:ph type="body"/>
          </p:nvPr>
        </p:nvSpPr>
        <p:spPr>
          <a:xfrm>
            <a:off x="6232680" y="3682080"/>
            <a:ext cx="53550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2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352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fr-FR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0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35334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1" name="PlaceHolder 3"/>
          <p:cNvSpPr>
            <a:spLocks noGrp="1"/>
          </p:cNvSpPr>
          <p:nvPr>
            <p:ph type="body"/>
          </p:nvPr>
        </p:nvSpPr>
        <p:spPr>
          <a:xfrm>
            <a:off x="4320000" y="1604520"/>
            <a:ext cx="35334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2" name="PlaceHolder 4"/>
          <p:cNvSpPr>
            <a:spLocks noGrp="1"/>
          </p:cNvSpPr>
          <p:nvPr>
            <p:ph type="body"/>
          </p:nvPr>
        </p:nvSpPr>
        <p:spPr>
          <a:xfrm>
            <a:off x="8030520" y="1604520"/>
            <a:ext cx="35334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3" name="PlaceHolder 5"/>
          <p:cNvSpPr>
            <a:spLocks noGrp="1"/>
          </p:cNvSpPr>
          <p:nvPr>
            <p:ph type="body"/>
          </p:nvPr>
        </p:nvSpPr>
        <p:spPr>
          <a:xfrm>
            <a:off x="609480" y="3682080"/>
            <a:ext cx="35334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4" name="PlaceHolder 6"/>
          <p:cNvSpPr>
            <a:spLocks noGrp="1"/>
          </p:cNvSpPr>
          <p:nvPr>
            <p:ph type="body"/>
          </p:nvPr>
        </p:nvSpPr>
        <p:spPr>
          <a:xfrm>
            <a:off x="4320000" y="3682080"/>
            <a:ext cx="35334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5" name="PlaceHolder 7"/>
          <p:cNvSpPr>
            <a:spLocks noGrp="1"/>
          </p:cNvSpPr>
          <p:nvPr>
            <p:ph type="body"/>
          </p:nvPr>
        </p:nvSpPr>
        <p:spPr>
          <a:xfrm>
            <a:off x="8030520" y="3682080"/>
            <a:ext cx="35334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2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352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fr-FR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352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2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352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fr-FR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50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8" name="PlaceHolder 3"/>
          <p:cNvSpPr>
            <a:spLocks noGrp="1"/>
          </p:cNvSpPr>
          <p:nvPr>
            <p:ph type="body"/>
          </p:nvPr>
        </p:nvSpPr>
        <p:spPr>
          <a:xfrm>
            <a:off x="6232680" y="1604520"/>
            <a:ext cx="53550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2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352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fr-FR" sz="1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3520" cy="53078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fr-F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352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fr-FR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50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" name="PlaceHolder 3"/>
          <p:cNvSpPr>
            <a:spLocks noGrp="1"/>
          </p:cNvSpPr>
          <p:nvPr>
            <p:ph type="body"/>
          </p:nvPr>
        </p:nvSpPr>
        <p:spPr>
          <a:xfrm>
            <a:off x="6232680" y="1604520"/>
            <a:ext cx="53550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50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2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352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fr-FR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50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" name="PlaceHolder 3"/>
          <p:cNvSpPr>
            <a:spLocks noGrp="1"/>
          </p:cNvSpPr>
          <p:nvPr>
            <p:ph type="body"/>
          </p:nvPr>
        </p:nvSpPr>
        <p:spPr>
          <a:xfrm>
            <a:off x="6232680" y="1604520"/>
            <a:ext cx="53550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" name="PlaceHolder 4"/>
          <p:cNvSpPr>
            <a:spLocks noGrp="1"/>
          </p:cNvSpPr>
          <p:nvPr>
            <p:ph type="body"/>
          </p:nvPr>
        </p:nvSpPr>
        <p:spPr>
          <a:xfrm>
            <a:off x="6232680" y="3682080"/>
            <a:ext cx="53550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2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352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fr-FR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50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" name="PlaceHolder 3"/>
          <p:cNvSpPr>
            <a:spLocks noGrp="1"/>
          </p:cNvSpPr>
          <p:nvPr>
            <p:ph type="body"/>
          </p:nvPr>
        </p:nvSpPr>
        <p:spPr>
          <a:xfrm>
            <a:off x="6232680" y="1604520"/>
            <a:ext cx="53550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2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352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2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352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r>
              <a:rPr lang="fr-FR" sz="1800" b="0" strike="noStrike" spc="-1">
                <a:solidFill>
                  <a:srgbClr val="000000"/>
                </a:solidFill>
                <a:latin typeface="Arial"/>
              </a:rPr>
              <a:t>Click to edit the title text format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352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2800" b="0" strike="noStrike" spc="-1">
                <a:solidFill>
                  <a:srgbClr val="000000"/>
                </a:solidFill>
                <a:latin typeface="Arial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fr-FR" sz="2000" b="0" strike="noStrike" spc="-1">
                <a:solidFill>
                  <a:srgbClr val="000000"/>
                </a:solidFill>
                <a:latin typeface="Arial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1800" b="0" strike="noStrike" spc="-1">
                <a:solidFill>
                  <a:srgbClr val="000000"/>
                </a:solidFill>
                <a:latin typeface="Arial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fr-FR" sz="1800" b="0" strike="noStrike" spc="-1">
                <a:solidFill>
                  <a:srgbClr val="000000"/>
                </a:solidFill>
                <a:latin typeface="Arial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2000" b="0" strike="noStrike" spc="-1">
                <a:solidFill>
                  <a:srgbClr val="000000"/>
                </a:solidFill>
                <a:latin typeface="Arial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2000" b="0" strike="noStrike" spc="-1">
                <a:solidFill>
                  <a:srgbClr val="000000"/>
                </a:solidFill>
                <a:latin typeface="Arial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2000" b="0" strike="noStrike" spc="-1">
                <a:solidFill>
                  <a:srgbClr val="000000"/>
                </a:solidFill>
                <a:latin typeface="Arial"/>
              </a:rPr>
              <a:t>Seventh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352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r>
              <a:rPr lang="fr-FR" sz="1800" b="0" strike="noStrike" spc="-1">
                <a:solidFill>
                  <a:srgbClr val="000000"/>
                </a:solidFill>
                <a:latin typeface="Arial"/>
              </a:rPr>
              <a:t>Click to edit the title text format</a:t>
            </a:r>
          </a:p>
        </p:txBody>
      </p:sp>
      <p:sp>
        <p:nvSpPr>
          <p:cNvPr id="39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352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2800" b="0" strike="noStrike" spc="-1">
                <a:solidFill>
                  <a:srgbClr val="000000"/>
                </a:solidFill>
                <a:latin typeface="Arial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fr-FR" sz="2000" b="0" strike="noStrike" spc="-1">
                <a:solidFill>
                  <a:srgbClr val="000000"/>
                </a:solidFill>
                <a:latin typeface="Arial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1800" b="0" strike="noStrike" spc="-1">
                <a:solidFill>
                  <a:srgbClr val="000000"/>
                </a:solidFill>
                <a:latin typeface="Arial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fr-FR" sz="1800" b="0" strike="noStrike" spc="-1">
                <a:solidFill>
                  <a:srgbClr val="000000"/>
                </a:solidFill>
                <a:latin typeface="Arial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2000" b="0" strike="noStrike" spc="-1">
                <a:solidFill>
                  <a:srgbClr val="000000"/>
                </a:solidFill>
                <a:latin typeface="Arial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2000" b="0" strike="noStrike" spc="-1">
                <a:solidFill>
                  <a:srgbClr val="000000"/>
                </a:solidFill>
                <a:latin typeface="Arial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2000" b="0" strike="noStrike" spc="-1">
                <a:solidFill>
                  <a:srgbClr val="000000"/>
                </a:solidFill>
                <a:latin typeface="Arial"/>
              </a:rPr>
              <a:t>Seventh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3.png"/><Relationship Id="rId7" Type="http://schemas.openxmlformats.org/officeDocument/2006/relationships/image" Target="../media/image1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3.jpeg"/><Relationship Id="rId5" Type="http://schemas.openxmlformats.org/officeDocument/2006/relationships/image" Target="../media/image12.png"/><Relationship Id="rId4" Type="http://schemas.openxmlformats.org/officeDocument/2006/relationships/image" Target="../media/image11.png"/><Relationship Id="rId9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" name="Picture 3"/>
          <p:cNvPicPr/>
          <p:nvPr/>
        </p:nvPicPr>
        <p:blipFill>
          <a:blip r:embed="rId3" cstate="print"/>
          <a:stretch/>
        </p:blipFill>
        <p:spPr>
          <a:xfrm>
            <a:off x="92880" y="77400"/>
            <a:ext cx="1396080" cy="827640"/>
          </a:xfrm>
          <a:prstGeom prst="rect">
            <a:avLst/>
          </a:prstGeom>
          <a:ln>
            <a:noFill/>
          </a:ln>
        </p:spPr>
      </p:pic>
      <p:sp>
        <p:nvSpPr>
          <p:cNvPr id="83" name="CustomShape 1"/>
          <p:cNvSpPr/>
          <p:nvPr/>
        </p:nvSpPr>
        <p:spPr>
          <a:xfrm>
            <a:off x="1489320" y="61920"/>
            <a:ext cx="9102240" cy="827640"/>
          </a:xfrm>
          <a:prstGeom prst="rect">
            <a:avLst/>
          </a:prstGeom>
          <a:solidFill>
            <a:srgbClr val="FDEF6F"/>
          </a:solidFill>
          <a:ln w="19080">
            <a:solidFill>
              <a:srgbClr val="4472C4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 anchor="b"/>
          <a:lstStyle/>
          <a:p>
            <a:pPr algn="r">
              <a:lnSpc>
                <a:spcPct val="110000"/>
              </a:lnSpc>
            </a:pPr>
            <a:endParaRPr lang="fr-FR" sz="1800" b="0" strike="noStrike" spc="-1" dirty="0">
              <a:latin typeface="Arial"/>
            </a:endParaRPr>
          </a:p>
          <a:p>
            <a:pPr algn="r">
              <a:lnSpc>
                <a:spcPct val="110000"/>
              </a:lnSpc>
            </a:pPr>
            <a:endParaRPr lang="fr-FR" sz="1800" b="0" strike="noStrike" spc="-1" dirty="0">
              <a:latin typeface="Arial"/>
            </a:endParaRPr>
          </a:p>
          <a:p>
            <a:pPr algn="r">
              <a:lnSpc>
                <a:spcPct val="110000"/>
              </a:lnSpc>
            </a:pPr>
            <a:endParaRPr lang="fr-FR" sz="1800" b="0" strike="noStrike" spc="-1" dirty="0">
              <a:latin typeface="Arial"/>
            </a:endParaRPr>
          </a:p>
          <a:p>
            <a:pPr algn="r">
              <a:lnSpc>
                <a:spcPct val="110000"/>
              </a:lnSpc>
            </a:pPr>
            <a:endParaRPr lang="fr-FR" sz="1800" b="0" strike="noStrike" spc="-1" dirty="0">
              <a:latin typeface="Arial"/>
            </a:endParaRPr>
          </a:p>
          <a:p>
            <a:pPr algn="r">
              <a:lnSpc>
                <a:spcPct val="110000"/>
              </a:lnSpc>
            </a:pPr>
            <a:endParaRPr lang="fr-FR" sz="1800" b="0" strike="noStrike" spc="-1" dirty="0">
              <a:latin typeface="Arial"/>
            </a:endParaRPr>
          </a:p>
          <a:p>
            <a:pPr algn="r">
              <a:lnSpc>
                <a:spcPct val="110000"/>
              </a:lnSpc>
            </a:pPr>
            <a:endParaRPr lang="fr-FR" sz="1800" b="0" strike="noStrike" spc="-1" dirty="0">
              <a:latin typeface="Arial"/>
            </a:endParaRPr>
          </a:p>
          <a:p>
            <a:pPr algn="r">
              <a:lnSpc>
                <a:spcPct val="110000"/>
              </a:lnSpc>
            </a:pPr>
            <a:endParaRPr lang="fr-FR" sz="1800" b="0" strike="noStrike" spc="-1" dirty="0">
              <a:latin typeface="Arial"/>
            </a:endParaRPr>
          </a:p>
          <a:p>
            <a:pPr algn="r">
              <a:lnSpc>
                <a:spcPct val="110000"/>
              </a:lnSpc>
            </a:pPr>
            <a:endParaRPr lang="fr-FR" sz="1800" b="0" strike="noStrike" spc="-1" dirty="0">
              <a:latin typeface="Arial"/>
            </a:endParaRPr>
          </a:p>
          <a:p>
            <a:pPr algn="r">
              <a:lnSpc>
                <a:spcPct val="110000"/>
              </a:lnSpc>
            </a:pPr>
            <a:endParaRPr lang="fr-FR" sz="1800" b="0" strike="noStrike" spc="-1" dirty="0">
              <a:latin typeface="Arial"/>
            </a:endParaRPr>
          </a:p>
          <a:p>
            <a:pPr algn="r">
              <a:lnSpc>
                <a:spcPct val="110000"/>
              </a:lnSpc>
            </a:pPr>
            <a:endParaRPr lang="fr-FR" sz="1800" b="0" strike="noStrike" spc="-1" dirty="0">
              <a:latin typeface="Arial"/>
            </a:endParaRPr>
          </a:p>
          <a:p>
            <a:pPr algn="r">
              <a:lnSpc>
                <a:spcPct val="110000"/>
              </a:lnSpc>
            </a:pPr>
            <a:r>
              <a:rPr lang="fr-FR" sz="2400" b="1" strike="noStrike" spc="-1" dirty="0">
                <a:solidFill>
                  <a:srgbClr val="0C11D8"/>
                </a:solidFill>
                <a:latin typeface="Arial Narrow"/>
                <a:ea typeface="Microsoft YaHei"/>
              </a:rPr>
              <a:t>Présentation globale du système éducatif de la Finlande  </a:t>
            </a:r>
            <a:endParaRPr lang="fr-FR" sz="2400" b="0" strike="noStrike" spc="-1" dirty="0">
              <a:latin typeface="Arial"/>
            </a:endParaRPr>
          </a:p>
          <a:p>
            <a:pPr algn="just">
              <a:lnSpc>
                <a:spcPct val="110000"/>
              </a:lnSpc>
            </a:pPr>
            <a:r>
              <a:rPr lang="fr-FR" sz="1800" b="1" strike="noStrike" spc="-1" dirty="0">
                <a:solidFill>
                  <a:srgbClr val="1D18C8"/>
                </a:solidFill>
                <a:latin typeface="Arial Narrow"/>
                <a:ea typeface="Microsoft YaHei"/>
              </a:rPr>
              <a:t>							</a:t>
            </a:r>
            <a:endParaRPr lang="fr-FR" sz="1800" b="0" strike="noStrike" spc="-1" dirty="0">
              <a:latin typeface="Arial"/>
            </a:endParaRPr>
          </a:p>
        </p:txBody>
      </p:sp>
      <p:pic>
        <p:nvPicPr>
          <p:cNvPr id="84" name="Picture 5"/>
          <p:cNvPicPr/>
          <p:nvPr/>
        </p:nvPicPr>
        <p:blipFill>
          <a:blip r:embed="rId4" cstate="print"/>
          <a:stretch/>
        </p:blipFill>
        <p:spPr>
          <a:xfrm>
            <a:off x="10591920" y="61920"/>
            <a:ext cx="1431720" cy="827640"/>
          </a:xfrm>
          <a:prstGeom prst="rect">
            <a:avLst/>
          </a:prstGeom>
          <a:ln>
            <a:noFill/>
          </a:ln>
        </p:spPr>
      </p:pic>
      <p:sp>
        <p:nvSpPr>
          <p:cNvPr id="85" name="Line 2"/>
          <p:cNvSpPr/>
          <p:nvPr/>
        </p:nvSpPr>
        <p:spPr>
          <a:xfrm>
            <a:off x="36360" y="6767280"/>
            <a:ext cx="12120480" cy="1800"/>
          </a:xfrm>
          <a:prstGeom prst="line">
            <a:avLst/>
          </a:prstGeom>
          <a:ln w="108000">
            <a:solidFill>
              <a:srgbClr val="1D18C8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86" name="CustomShape 3"/>
          <p:cNvSpPr/>
          <p:nvPr/>
        </p:nvSpPr>
        <p:spPr>
          <a:xfrm>
            <a:off x="1489320" y="1069560"/>
            <a:ext cx="10534320" cy="53154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fr-FR" sz="2400" b="0" strike="noStrike" spc="-1" dirty="0">
                <a:solidFill>
                  <a:srgbClr val="0C11D8"/>
                </a:solidFill>
                <a:latin typeface="Arial"/>
                <a:ea typeface="Microsoft YaHei"/>
              </a:rPr>
              <a:t>Dans cet atelier, nous présentons le système éducatif de la Finlande.</a:t>
            </a:r>
            <a:endParaRPr lang="fr-FR" sz="24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fr-FR" sz="2400" b="0" strike="noStrike" spc="-1" dirty="0">
                <a:solidFill>
                  <a:srgbClr val="0C11D8"/>
                </a:solidFill>
                <a:latin typeface="Arial"/>
                <a:ea typeface="Microsoft YaHei"/>
                <a:sym typeface="Wingdings" panose="05000000000000000000" pitchFamily="2" charset="2"/>
              </a:rPr>
              <a:t> </a:t>
            </a:r>
            <a:r>
              <a:rPr lang="fr-FR" sz="2400" b="0" strike="noStrike" spc="-1" dirty="0">
                <a:solidFill>
                  <a:srgbClr val="0C11D8"/>
                </a:solidFill>
                <a:latin typeface="Arial"/>
                <a:ea typeface="Microsoft YaHei"/>
              </a:rPr>
              <a:t>Pour toute présentation de système éducatif sélectionné, nous présentons globalement les spécificités principales du pays en question. </a:t>
            </a:r>
            <a:endParaRPr lang="fr-FR" sz="24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endParaRPr lang="fr-FR" sz="24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fr-FR" sz="2400" b="1" u="sng" strike="noStrike" spc="-1" dirty="0">
                <a:solidFill>
                  <a:srgbClr val="0C11D8"/>
                </a:solidFill>
                <a:uFillTx/>
                <a:latin typeface="Arial"/>
                <a:ea typeface="Microsoft YaHei"/>
              </a:rPr>
              <a:t>Contenu</a:t>
            </a:r>
            <a:r>
              <a:rPr lang="fr-FR" sz="2400" b="1" strike="noStrike" spc="-1" dirty="0">
                <a:solidFill>
                  <a:srgbClr val="0C11D8"/>
                </a:solidFill>
                <a:uFillTx/>
                <a:latin typeface="Arial"/>
                <a:ea typeface="Microsoft YaHei"/>
              </a:rPr>
              <a:t>  [ Finlande ]</a:t>
            </a:r>
            <a:endParaRPr lang="fr-FR" sz="2400" b="0" strike="noStrike" spc="-1" dirty="0">
              <a:latin typeface="Arial"/>
            </a:endParaRPr>
          </a:p>
          <a:p>
            <a:pPr marL="800280" lvl="1" indent="-342720">
              <a:lnSpc>
                <a:spcPct val="90000"/>
              </a:lnSpc>
              <a:spcBef>
                <a:spcPts val="1001"/>
              </a:spcBef>
              <a:buClr>
                <a:srgbClr val="0C11D8"/>
              </a:buClr>
              <a:buFont typeface="Wingdings" charset="2"/>
              <a:buChar char=""/>
            </a:pPr>
            <a:r>
              <a:rPr lang="fr-FR" sz="2400" b="1" strike="noStrike" spc="-1" dirty="0">
                <a:solidFill>
                  <a:srgbClr val="0C11D8"/>
                </a:solidFill>
                <a:latin typeface="Arial Narrow"/>
                <a:ea typeface="Microsoft YaHei"/>
              </a:rPr>
              <a:t>Liste des systèmes éducatifs sélectionnés pour étude et analyse.</a:t>
            </a:r>
            <a:endParaRPr lang="fr-FR" sz="2400" b="0" strike="noStrike" spc="-1" dirty="0">
              <a:latin typeface="Arial"/>
            </a:endParaRPr>
          </a:p>
          <a:p>
            <a:pPr marL="800280" lvl="1" indent="-342720">
              <a:lnSpc>
                <a:spcPct val="90000"/>
              </a:lnSpc>
              <a:spcBef>
                <a:spcPts val="1001"/>
              </a:spcBef>
              <a:buClr>
                <a:srgbClr val="0C11D8"/>
              </a:buClr>
              <a:buFont typeface="Wingdings" charset="2"/>
              <a:buChar char=""/>
            </a:pPr>
            <a:r>
              <a:rPr lang="fr-FR" sz="2400" b="1" strike="noStrike" spc="-1" dirty="0">
                <a:solidFill>
                  <a:srgbClr val="0C11D8"/>
                </a:solidFill>
                <a:latin typeface="Arial Narrow"/>
                <a:ea typeface="Microsoft YaHei"/>
              </a:rPr>
              <a:t>Géographie et territoire.</a:t>
            </a:r>
            <a:endParaRPr lang="fr-FR" sz="2400" b="0" strike="noStrike" spc="-1" dirty="0">
              <a:latin typeface="Arial"/>
            </a:endParaRPr>
          </a:p>
          <a:p>
            <a:pPr marL="800280" lvl="1" indent="-342720">
              <a:lnSpc>
                <a:spcPct val="90000"/>
              </a:lnSpc>
              <a:spcBef>
                <a:spcPts val="1001"/>
              </a:spcBef>
              <a:buClr>
                <a:srgbClr val="0C11D8"/>
              </a:buClr>
              <a:buFont typeface="Wingdings" charset="2"/>
              <a:buChar char=""/>
            </a:pPr>
            <a:r>
              <a:rPr lang="fr-FR" sz="2400" b="1" strike="noStrike" spc="-1" dirty="0">
                <a:solidFill>
                  <a:srgbClr val="0C11D8"/>
                </a:solidFill>
                <a:latin typeface="Arial Narrow"/>
                <a:ea typeface="Microsoft YaHei"/>
              </a:rPr>
              <a:t>Vue globale sur  la Finlande.</a:t>
            </a:r>
            <a:endParaRPr lang="fr-FR" sz="2400" b="0" strike="noStrike" spc="-1" dirty="0">
              <a:latin typeface="Arial"/>
            </a:endParaRPr>
          </a:p>
          <a:p>
            <a:pPr marL="800280" lvl="1" indent="-342720">
              <a:lnSpc>
                <a:spcPct val="90000"/>
              </a:lnSpc>
              <a:spcBef>
                <a:spcPts val="1001"/>
              </a:spcBef>
              <a:buClr>
                <a:srgbClr val="0C11D8"/>
              </a:buClr>
              <a:buFont typeface="Wingdings" charset="2"/>
              <a:buChar char=""/>
            </a:pPr>
            <a:r>
              <a:rPr lang="fr-FR" sz="2400" b="1" spc="-1" dirty="0">
                <a:solidFill>
                  <a:srgbClr val="0C11D8"/>
                </a:solidFill>
                <a:latin typeface="Arial Narrow"/>
                <a:ea typeface="Microsoft YaHei"/>
              </a:rPr>
              <a:t>Ressources é</a:t>
            </a:r>
            <a:r>
              <a:rPr lang="fr-FR" sz="2400" b="1" strike="noStrike" spc="-1" dirty="0">
                <a:solidFill>
                  <a:srgbClr val="0C11D8"/>
                </a:solidFill>
                <a:latin typeface="Arial Narrow"/>
                <a:ea typeface="Microsoft YaHei"/>
              </a:rPr>
              <a:t>conomiques.</a:t>
            </a:r>
            <a:endParaRPr lang="fr-FR" sz="2400" b="0" strike="noStrike" spc="-1" dirty="0">
              <a:latin typeface="Arial"/>
            </a:endParaRPr>
          </a:p>
          <a:p>
            <a:pPr>
              <a:lnSpc>
                <a:spcPct val="90000"/>
              </a:lnSpc>
              <a:spcBef>
                <a:spcPts val="1001"/>
              </a:spcBef>
            </a:pPr>
            <a:endParaRPr lang="fr-FR" sz="2400" b="0" strike="noStrike" spc="-1" dirty="0">
              <a:latin typeface="Arial"/>
            </a:endParaRPr>
          </a:p>
          <a:p>
            <a:pPr marL="800280" lvl="1" indent="-342720">
              <a:lnSpc>
                <a:spcPct val="90000"/>
              </a:lnSpc>
              <a:spcBef>
                <a:spcPts val="1001"/>
              </a:spcBef>
              <a:buClr>
                <a:srgbClr val="0C11D8"/>
              </a:buClr>
              <a:buFont typeface="Wingdings" charset="2"/>
              <a:buChar char=""/>
            </a:pPr>
            <a:r>
              <a:rPr lang="fr-FR" sz="2400" b="1" strike="noStrike" spc="-1" dirty="0">
                <a:solidFill>
                  <a:srgbClr val="0C11D8"/>
                </a:solidFill>
                <a:latin typeface="Arial Narrow"/>
                <a:ea typeface="Microsoft YaHei"/>
              </a:rPr>
              <a:t>Prochaine présentation: Le Système éducatif du Singapour.</a:t>
            </a:r>
            <a:endParaRPr lang="fr-FR" sz="24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endParaRPr lang="fr-FR" sz="24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endParaRPr lang="fr-FR" sz="2400" b="0" strike="noStrike" spc="-1" dirty="0"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CustomShape 3"/>
          <p:cNvSpPr/>
          <p:nvPr/>
        </p:nvSpPr>
        <p:spPr>
          <a:xfrm>
            <a:off x="0" y="647640"/>
            <a:ext cx="273600" cy="6209280"/>
          </a:xfrm>
          <a:prstGeom prst="rect">
            <a:avLst/>
          </a:prstGeom>
          <a:blipFill rotWithShape="0">
            <a:blip r:embed="rId3" cstate="print"/>
            <a:tile/>
          </a:blipFill>
          <a:ln w="9360">
            <a:solidFill>
              <a:srgbClr val="007FFE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57" name="CustomShape 4"/>
          <p:cNvSpPr/>
          <p:nvPr/>
        </p:nvSpPr>
        <p:spPr>
          <a:xfrm>
            <a:off x="431640" y="1465788"/>
            <a:ext cx="11592360" cy="4985813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93000"/>
              </a:lnSpc>
            </a:pPr>
            <a:endParaRPr lang="fr-FR" sz="1800" b="0" strike="noStrike" spc="-1" dirty="0">
              <a:latin typeface="Arial"/>
            </a:endParaRPr>
          </a:p>
          <a:p>
            <a:pPr>
              <a:lnSpc>
                <a:spcPct val="93000"/>
              </a:lnSpc>
            </a:pPr>
            <a:r>
              <a:rPr lang="fr-FR" sz="1800" b="1" strike="noStrike" spc="-1" dirty="0">
                <a:solidFill>
                  <a:srgbClr val="0C11D8"/>
                </a:solidFill>
                <a:uFillTx/>
                <a:latin typeface="Arial Narrow"/>
                <a:ea typeface="Microsoft YaHei"/>
              </a:rPr>
              <a:t>Consulter le document : 	</a:t>
            </a:r>
            <a:r>
              <a:rPr lang="fr-FR" sz="1800" b="1" strike="noStrike" spc="-1" dirty="0">
                <a:solidFill>
                  <a:srgbClr val="0C11D8"/>
                </a:solidFill>
                <a:latin typeface="Arial Narrow"/>
                <a:ea typeface="Microsoft YaHei"/>
              </a:rPr>
              <a:t>Présentation du système éducatif de la Finlande / Par Farid L.</a:t>
            </a:r>
            <a:endParaRPr lang="fr-FR" sz="1800" b="0" strike="noStrike" spc="-1" dirty="0">
              <a:latin typeface="Arial"/>
            </a:endParaRPr>
          </a:p>
          <a:p>
            <a:pPr>
              <a:lnSpc>
                <a:spcPct val="93000"/>
              </a:lnSpc>
            </a:pPr>
            <a:endParaRPr lang="fr-FR" sz="1800" b="0" strike="noStrike" spc="-1" dirty="0">
              <a:latin typeface="Arial"/>
            </a:endParaRPr>
          </a:p>
          <a:p>
            <a:pPr marL="3028950" lvl="6" indent="-285750">
              <a:lnSpc>
                <a:spcPct val="93000"/>
              </a:lnSpc>
              <a:buFont typeface="Wingdings" panose="05000000000000000000" pitchFamily="2" charset="2"/>
              <a:buChar char="Ø"/>
            </a:pPr>
            <a:r>
              <a:rPr lang="fr-FR" b="1" strike="noStrike" spc="-1" dirty="0">
                <a:solidFill>
                  <a:srgbClr val="0C11D8"/>
                </a:solidFill>
                <a:uFillTx/>
                <a:latin typeface="Arial Narrow"/>
                <a:ea typeface="Microsoft YaHei"/>
              </a:rPr>
              <a:t>Format vidéo.</a:t>
            </a:r>
          </a:p>
          <a:p>
            <a:pPr marL="3028950" lvl="6" indent="-285750">
              <a:lnSpc>
                <a:spcPct val="93000"/>
              </a:lnSpc>
              <a:buFont typeface="Wingdings" panose="05000000000000000000" pitchFamily="2" charset="2"/>
              <a:buChar char="Ø"/>
            </a:pPr>
            <a:endParaRPr lang="fr-FR" sz="1800" b="1" strike="noStrike" spc="-1" dirty="0">
              <a:solidFill>
                <a:srgbClr val="0C11D8"/>
              </a:solidFill>
              <a:uFillTx/>
              <a:latin typeface="Arial Narrow"/>
              <a:ea typeface="Microsoft YaHei"/>
            </a:endParaRPr>
          </a:p>
          <a:p>
            <a:pPr marL="3028950" lvl="6" indent="-285750">
              <a:lnSpc>
                <a:spcPct val="93000"/>
              </a:lnSpc>
              <a:buFont typeface="Wingdings" panose="05000000000000000000" pitchFamily="2" charset="2"/>
              <a:buChar char="Ø"/>
            </a:pPr>
            <a:r>
              <a:rPr lang="fr-FR" sz="1800" b="1" strike="noStrike" spc="-1" dirty="0">
                <a:solidFill>
                  <a:srgbClr val="0C11D8"/>
                </a:solidFill>
                <a:uFillTx/>
                <a:latin typeface="Arial Narrow"/>
                <a:ea typeface="Microsoft YaHei"/>
              </a:rPr>
              <a:t>Format PowerPoint.</a:t>
            </a:r>
          </a:p>
          <a:p>
            <a:pPr marL="3028950" lvl="6" indent="-285750">
              <a:lnSpc>
                <a:spcPct val="93000"/>
              </a:lnSpc>
              <a:buFont typeface="Wingdings" panose="05000000000000000000" pitchFamily="2" charset="2"/>
              <a:buChar char="Ø"/>
            </a:pPr>
            <a:endParaRPr lang="fr-FR" sz="1800" b="1" strike="noStrike" spc="-1" dirty="0">
              <a:solidFill>
                <a:srgbClr val="0C11D8"/>
              </a:solidFill>
              <a:uFillTx/>
              <a:latin typeface="Arial Narrow"/>
              <a:ea typeface="Microsoft YaHei"/>
            </a:endParaRPr>
          </a:p>
          <a:p>
            <a:pPr marL="3028950" lvl="6" indent="-285750">
              <a:lnSpc>
                <a:spcPct val="93000"/>
              </a:lnSpc>
              <a:buFont typeface="Wingdings" panose="05000000000000000000" pitchFamily="2" charset="2"/>
              <a:buChar char="Ø"/>
            </a:pPr>
            <a:r>
              <a:rPr lang="fr-FR" sz="1800" b="1" strike="noStrike" spc="-1" dirty="0">
                <a:solidFill>
                  <a:srgbClr val="0C11D8"/>
                </a:solidFill>
                <a:uFillTx/>
                <a:latin typeface="Arial Narrow"/>
                <a:ea typeface="Microsoft YaHei"/>
              </a:rPr>
              <a:t>Format </a:t>
            </a:r>
            <a:r>
              <a:rPr lang="fr-FR" sz="1800" b="1" strike="noStrike" spc="-1" dirty="0" err="1">
                <a:solidFill>
                  <a:srgbClr val="0C11D8"/>
                </a:solidFill>
                <a:uFillTx/>
                <a:latin typeface="Arial Narrow"/>
                <a:ea typeface="Microsoft YaHei"/>
              </a:rPr>
              <a:t>pdf</a:t>
            </a:r>
            <a:endParaRPr lang="fr-FR" sz="1800" b="0" strike="noStrike" spc="-1" dirty="0">
              <a:latin typeface="Arial"/>
            </a:endParaRPr>
          </a:p>
          <a:p>
            <a:pPr>
              <a:lnSpc>
                <a:spcPct val="93000"/>
              </a:lnSpc>
            </a:pPr>
            <a:endParaRPr lang="fr-FR" sz="1800" b="0" strike="noStrike" spc="-1" dirty="0">
              <a:latin typeface="Arial"/>
            </a:endParaRPr>
          </a:p>
          <a:p>
            <a:pPr>
              <a:lnSpc>
                <a:spcPct val="93000"/>
              </a:lnSpc>
            </a:pPr>
            <a:endParaRPr lang="fr-FR" sz="1800" b="0" strike="noStrike" spc="-1" dirty="0">
              <a:latin typeface="Arial"/>
            </a:endParaRPr>
          </a:p>
          <a:p>
            <a:pPr>
              <a:lnSpc>
                <a:spcPct val="93000"/>
              </a:lnSpc>
            </a:pPr>
            <a:endParaRPr lang="fr-FR" sz="1800" b="0" strike="noStrike" spc="-1" dirty="0">
              <a:latin typeface="Arial"/>
            </a:endParaRPr>
          </a:p>
          <a:p>
            <a:pPr>
              <a:lnSpc>
                <a:spcPct val="93000"/>
              </a:lnSpc>
            </a:pPr>
            <a:endParaRPr lang="fr-FR" sz="1800" b="0" strike="noStrike" spc="-1" dirty="0">
              <a:latin typeface="Arial"/>
            </a:endParaRPr>
          </a:p>
          <a:p>
            <a:pPr>
              <a:lnSpc>
                <a:spcPct val="93000"/>
              </a:lnSpc>
            </a:pPr>
            <a:endParaRPr lang="fr-FR" sz="1800" b="0" strike="noStrike" spc="-1" dirty="0">
              <a:latin typeface="Arial"/>
            </a:endParaRPr>
          </a:p>
          <a:p>
            <a:pPr>
              <a:lnSpc>
                <a:spcPct val="93000"/>
              </a:lnSpc>
            </a:pPr>
            <a:r>
              <a:rPr lang="fr-FR" sz="1800" b="1" strike="noStrike" spc="-1" dirty="0">
                <a:solidFill>
                  <a:srgbClr val="0C11D8"/>
                </a:solidFill>
                <a:uFillTx/>
                <a:latin typeface="Arial Narrow"/>
                <a:ea typeface="Microsoft YaHei"/>
              </a:rPr>
              <a:t>Prochaine présentation</a:t>
            </a:r>
            <a:r>
              <a:rPr lang="fr-FR" sz="1800" b="1" strike="noStrike" spc="-1" dirty="0">
                <a:solidFill>
                  <a:srgbClr val="0C11D8"/>
                </a:solidFill>
                <a:latin typeface="Arial Narrow"/>
                <a:ea typeface="Microsoft YaHei"/>
              </a:rPr>
              <a:t>: 	Système éducatif du Singapour par Arezki K.</a:t>
            </a:r>
            <a:endParaRPr lang="fr-FR" sz="1800" b="0" strike="noStrike" spc="-1" dirty="0">
              <a:latin typeface="Arial"/>
            </a:endParaRPr>
          </a:p>
        </p:txBody>
      </p:sp>
      <p:sp>
        <p:nvSpPr>
          <p:cNvPr id="159" name="CustomShape 5"/>
          <p:cNvSpPr/>
          <p:nvPr/>
        </p:nvSpPr>
        <p:spPr>
          <a:xfrm>
            <a:off x="431640" y="720720"/>
            <a:ext cx="8856360" cy="4291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800280" lvl="1" indent="-342720">
              <a:lnSpc>
                <a:spcPct val="93000"/>
              </a:lnSpc>
              <a:buClr>
                <a:srgbClr val="0C11D8"/>
              </a:buClr>
              <a:buFont typeface="Wingdings" charset="2"/>
              <a:buChar char=""/>
            </a:pPr>
            <a:r>
              <a:rPr lang="fr-FR" sz="2400" b="1" u="sng" strike="noStrike" spc="-1" dirty="0">
                <a:solidFill>
                  <a:srgbClr val="0C11D8"/>
                </a:solidFill>
                <a:uFillTx/>
                <a:latin typeface="Arial Narrow"/>
                <a:ea typeface="Microsoft YaHei"/>
              </a:rPr>
              <a:t>En ligne</a:t>
            </a:r>
            <a:endParaRPr lang="fr-FR" sz="2400" b="0" strike="noStrike" spc="-1" dirty="0">
              <a:latin typeface="Arial"/>
            </a:endParaRPr>
          </a:p>
        </p:txBody>
      </p:sp>
      <p:grpSp>
        <p:nvGrpSpPr>
          <p:cNvPr id="9" name="Groupe 8">
            <a:extLst>
              <a:ext uri="{FF2B5EF4-FFF2-40B4-BE49-F238E27FC236}">
                <a16:creationId xmlns:a16="http://schemas.microsoft.com/office/drawing/2014/main" xmlns="" id="{888552A3-7452-4A4E-8837-B273BB305612}"/>
              </a:ext>
            </a:extLst>
          </p:cNvPr>
          <p:cNvGrpSpPr/>
          <p:nvPr/>
        </p:nvGrpSpPr>
        <p:grpSpPr>
          <a:xfrm>
            <a:off x="0" y="36360"/>
            <a:ext cx="12279960" cy="683280"/>
            <a:chOff x="0" y="36360"/>
            <a:chExt cx="12279960" cy="683280"/>
          </a:xfrm>
        </p:grpSpPr>
        <p:sp>
          <p:nvSpPr>
            <p:cNvPr id="10" name="CustomShape 1">
              <a:extLst>
                <a:ext uri="{FF2B5EF4-FFF2-40B4-BE49-F238E27FC236}">
                  <a16:creationId xmlns:a16="http://schemas.microsoft.com/office/drawing/2014/main" xmlns="" id="{09CA2D48-7E18-489F-BCC3-0174BE348B9A}"/>
                </a:ext>
              </a:extLst>
            </p:cNvPr>
            <p:cNvSpPr/>
            <p:nvPr/>
          </p:nvSpPr>
          <p:spPr>
            <a:xfrm>
              <a:off x="0" y="576360"/>
              <a:ext cx="12192480" cy="70200"/>
            </a:xfrm>
            <a:prstGeom prst="rect">
              <a:avLst/>
            </a:prstGeom>
            <a:blipFill rotWithShape="0">
              <a:blip r:embed="rId3" cstate="print"/>
              <a:tile/>
            </a:blipFill>
            <a:ln w="9360">
              <a:solidFill>
                <a:srgbClr val="007FFE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1" name="CustomShape 2">
              <a:extLst>
                <a:ext uri="{FF2B5EF4-FFF2-40B4-BE49-F238E27FC236}">
                  <a16:creationId xmlns:a16="http://schemas.microsoft.com/office/drawing/2014/main" xmlns="" id="{FC84AB1A-E3DB-4687-A2B6-EF0EBED4C81A}"/>
                </a:ext>
              </a:extLst>
            </p:cNvPr>
            <p:cNvSpPr/>
            <p:nvPr/>
          </p:nvSpPr>
          <p:spPr>
            <a:xfrm>
              <a:off x="0" y="36360"/>
              <a:ext cx="12192480" cy="538560"/>
            </a:xfrm>
            <a:prstGeom prst="rect">
              <a:avLst/>
            </a:prstGeom>
            <a:solidFill>
              <a:srgbClr val="0000DC"/>
            </a:solidFill>
            <a:ln w="9360">
              <a:solidFill>
                <a:srgbClr val="3465A4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90000" tIns="45000" rIns="90000" bIns="45000" anchor="ctr"/>
            <a:lstStyle/>
            <a:p>
              <a:pPr algn="ctr">
                <a:lnSpc>
                  <a:spcPct val="93000"/>
                </a:lnSpc>
              </a:pPr>
              <a:r>
                <a:rPr lang="fr-FR" sz="1800" b="1" u="sng" strike="noStrike" spc="-1" dirty="0">
                  <a:solidFill>
                    <a:srgbClr val="FFF200"/>
                  </a:solidFill>
                  <a:uFillTx/>
                  <a:latin typeface="Arial"/>
                  <a:ea typeface="Microsoft YaHei"/>
                </a:rPr>
                <a:t>Atelier de travail:</a:t>
              </a:r>
              <a:r>
                <a:rPr lang="fr-FR" sz="1800" b="1" strike="noStrike" spc="-1" dirty="0">
                  <a:solidFill>
                    <a:srgbClr val="FFF200"/>
                  </a:solidFill>
                  <a:latin typeface="Arial"/>
                  <a:ea typeface="Microsoft YaHei"/>
                </a:rPr>
                <a:t>	Présentation globale du système éducatif de la Finlande</a:t>
              </a:r>
              <a:endParaRPr lang="fr-FR" sz="1800" b="0" strike="noStrike" spc="-1" dirty="0">
                <a:latin typeface="Arial"/>
              </a:endParaRPr>
            </a:p>
          </p:txBody>
        </p:sp>
        <p:pic>
          <p:nvPicPr>
            <p:cNvPr id="12" name="Picture 4">
              <a:extLst>
                <a:ext uri="{FF2B5EF4-FFF2-40B4-BE49-F238E27FC236}">
                  <a16:creationId xmlns:a16="http://schemas.microsoft.com/office/drawing/2014/main" xmlns="" id="{67D96C21-FBF1-4680-8E99-034D9F4F4BB7}"/>
                </a:ext>
              </a:extLst>
            </p:cNvPr>
            <p:cNvPicPr/>
            <p:nvPr/>
          </p:nvPicPr>
          <p:blipFill>
            <a:blip r:embed="rId4" cstate="print"/>
            <a:stretch/>
          </p:blipFill>
          <p:spPr>
            <a:xfrm>
              <a:off x="11304720" y="36360"/>
              <a:ext cx="975240" cy="683280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3" name="Picture 7">
              <a:extLst>
                <a:ext uri="{FF2B5EF4-FFF2-40B4-BE49-F238E27FC236}">
                  <a16:creationId xmlns:a16="http://schemas.microsoft.com/office/drawing/2014/main" xmlns="" id="{39E47D9D-A6B2-4EA1-82FA-AD2C9641DB30}"/>
                </a:ext>
              </a:extLst>
            </p:cNvPr>
            <p:cNvPicPr/>
            <p:nvPr/>
          </p:nvPicPr>
          <p:blipFill>
            <a:blip r:embed="rId5" cstate="print"/>
            <a:stretch/>
          </p:blipFill>
          <p:spPr>
            <a:xfrm>
              <a:off x="216000" y="108000"/>
              <a:ext cx="790920" cy="430560"/>
            </a:xfrm>
            <a:prstGeom prst="rect">
              <a:avLst/>
            </a:prstGeom>
            <a:ln>
              <a:noFill/>
            </a:ln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CustomShape 3"/>
          <p:cNvSpPr/>
          <p:nvPr/>
        </p:nvSpPr>
        <p:spPr>
          <a:xfrm>
            <a:off x="0" y="647640"/>
            <a:ext cx="273600" cy="6209280"/>
          </a:xfrm>
          <a:prstGeom prst="rect">
            <a:avLst/>
          </a:prstGeom>
          <a:blipFill rotWithShape="0">
            <a:blip r:embed="rId3" cstate="print"/>
            <a:tile/>
          </a:blipFill>
          <a:ln w="9360">
            <a:solidFill>
              <a:srgbClr val="007FFE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grpSp>
        <p:nvGrpSpPr>
          <p:cNvPr id="5" name="Groupe 4">
            <a:extLst>
              <a:ext uri="{FF2B5EF4-FFF2-40B4-BE49-F238E27FC236}">
                <a16:creationId xmlns:a16="http://schemas.microsoft.com/office/drawing/2014/main" xmlns="" id="{0AB94402-17E7-4E84-8472-1788A07F44A7}"/>
              </a:ext>
            </a:extLst>
          </p:cNvPr>
          <p:cNvGrpSpPr/>
          <p:nvPr/>
        </p:nvGrpSpPr>
        <p:grpSpPr>
          <a:xfrm>
            <a:off x="0" y="36360"/>
            <a:ext cx="12279960" cy="683280"/>
            <a:chOff x="0" y="36360"/>
            <a:chExt cx="12279960" cy="683280"/>
          </a:xfrm>
        </p:grpSpPr>
        <p:sp>
          <p:nvSpPr>
            <p:cNvPr id="87" name="CustomShape 1"/>
            <p:cNvSpPr/>
            <p:nvPr/>
          </p:nvSpPr>
          <p:spPr>
            <a:xfrm>
              <a:off x="0" y="576360"/>
              <a:ext cx="12192480" cy="70200"/>
            </a:xfrm>
            <a:prstGeom prst="rect">
              <a:avLst/>
            </a:prstGeom>
            <a:blipFill rotWithShape="0">
              <a:blip r:embed="rId3" cstate="print"/>
              <a:tile/>
            </a:blipFill>
            <a:ln w="9360">
              <a:solidFill>
                <a:srgbClr val="007FFE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88" name="CustomShape 2"/>
            <p:cNvSpPr/>
            <p:nvPr/>
          </p:nvSpPr>
          <p:spPr>
            <a:xfrm>
              <a:off x="0" y="36360"/>
              <a:ext cx="12192480" cy="538560"/>
            </a:xfrm>
            <a:prstGeom prst="rect">
              <a:avLst/>
            </a:prstGeom>
            <a:solidFill>
              <a:srgbClr val="0000DC"/>
            </a:solidFill>
            <a:ln w="9360">
              <a:solidFill>
                <a:srgbClr val="3465A4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90000" tIns="45000" rIns="90000" bIns="45000" anchor="ctr"/>
            <a:lstStyle/>
            <a:p>
              <a:pPr algn="ctr">
                <a:lnSpc>
                  <a:spcPct val="93000"/>
                </a:lnSpc>
              </a:pPr>
              <a:r>
                <a:rPr lang="fr-FR" sz="1800" b="1" u="sng" strike="noStrike" spc="-1" dirty="0">
                  <a:solidFill>
                    <a:srgbClr val="FFF200"/>
                  </a:solidFill>
                  <a:uFillTx/>
                  <a:latin typeface="Arial"/>
                  <a:ea typeface="Microsoft YaHei"/>
                </a:rPr>
                <a:t>Atelier de travail:</a:t>
              </a:r>
              <a:r>
                <a:rPr lang="fr-FR" sz="1800" b="1" strike="noStrike" spc="-1" dirty="0">
                  <a:solidFill>
                    <a:srgbClr val="FFF200"/>
                  </a:solidFill>
                  <a:latin typeface="Arial"/>
                  <a:ea typeface="Microsoft YaHei"/>
                </a:rPr>
                <a:t>	Présentation globale du système éducatif de la Finlande</a:t>
              </a:r>
              <a:endParaRPr lang="fr-FR" sz="1800" b="0" strike="noStrike" spc="-1" dirty="0">
                <a:latin typeface="Arial"/>
              </a:endParaRPr>
            </a:p>
          </p:txBody>
        </p:sp>
        <p:pic>
          <p:nvPicPr>
            <p:cNvPr id="90" name="Picture 4"/>
            <p:cNvPicPr/>
            <p:nvPr/>
          </p:nvPicPr>
          <p:blipFill>
            <a:blip r:embed="rId4" cstate="print"/>
            <a:stretch/>
          </p:blipFill>
          <p:spPr>
            <a:xfrm>
              <a:off x="11304720" y="36360"/>
              <a:ext cx="975240" cy="683280"/>
            </a:xfrm>
            <a:prstGeom prst="rect">
              <a:avLst/>
            </a:prstGeom>
            <a:ln>
              <a:noFill/>
            </a:ln>
          </p:spPr>
        </p:pic>
        <p:pic>
          <p:nvPicPr>
            <p:cNvPr id="91" name="Picture 7"/>
            <p:cNvPicPr/>
            <p:nvPr/>
          </p:nvPicPr>
          <p:blipFill>
            <a:blip r:embed="rId5" cstate="print"/>
            <a:stretch/>
          </p:blipFill>
          <p:spPr>
            <a:xfrm>
              <a:off x="216000" y="108000"/>
              <a:ext cx="790920" cy="430560"/>
            </a:xfrm>
            <a:prstGeom prst="rect">
              <a:avLst/>
            </a:prstGeom>
            <a:ln>
              <a:noFill/>
            </a:ln>
          </p:spPr>
        </p:pic>
      </p:grpSp>
      <p:pic>
        <p:nvPicPr>
          <p:cNvPr id="92" name="Image 91"/>
          <p:cNvPicPr/>
          <p:nvPr/>
        </p:nvPicPr>
        <p:blipFill>
          <a:blip r:embed="rId6" cstate="print"/>
          <a:stretch/>
        </p:blipFill>
        <p:spPr>
          <a:xfrm>
            <a:off x="2928600" y="1080000"/>
            <a:ext cx="6863400" cy="5790960"/>
          </a:xfrm>
          <a:prstGeom prst="rect">
            <a:avLst/>
          </a:prstGeom>
          <a:ln>
            <a:noFill/>
          </a:ln>
        </p:spPr>
      </p:pic>
      <p:sp>
        <p:nvSpPr>
          <p:cNvPr id="93" name="CustomShape 4"/>
          <p:cNvSpPr/>
          <p:nvPr/>
        </p:nvSpPr>
        <p:spPr>
          <a:xfrm>
            <a:off x="431640" y="720720"/>
            <a:ext cx="11448360" cy="4291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800280" lvl="1" indent="-342720">
              <a:lnSpc>
                <a:spcPct val="93000"/>
              </a:lnSpc>
              <a:buClr>
                <a:srgbClr val="0C11D8"/>
              </a:buClr>
              <a:buFont typeface="Wingdings" charset="2"/>
              <a:buChar char=""/>
            </a:pPr>
            <a:r>
              <a:rPr lang="fr-FR" sz="2400" b="1" u="sng" strike="noStrike" spc="-1" dirty="0">
                <a:solidFill>
                  <a:srgbClr val="0C11D8"/>
                </a:solidFill>
                <a:uFillTx/>
                <a:latin typeface="Arial Narrow"/>
                <a:ea typeface="Microsoft YaHei"/>
              </a:rPr>
              <a:t>Liste  des systèmes éducatifs sélectionnés pour étude et analyse</a:t>
            </a:r>
            <a:endParaRPr lang="fr-FR" sz="2400" b="0" strike="noStrike" spc="-1" dirty="0">
              <a:latin typeface="Arial"/>
            </a:endParaRPr>
          </a:p>
        </p:txBody>
      </p:sp>
      <p:cxnSp>
        <p:nvCxnSpPr>
          <p:cNvPr id="3" name="Connecteur droit avec flèche 2">
            <a:extLst>
              <a:ext uri="{FF2B5EF4-FFF2-40B4-BE49-F238E27FC236}">
                <a16:creationId xmlns:a16="http://schemas.microsoft.com/office/drawing/2014/main" xmlns="" id="{A5F95C7C-0FF8-4A30-A359-B0DE034D2E48}"/>
              </a:ext>
            </a:extLst>
          </p:cNvPr>
          <p:cNvCxnSpPr>
            <a:cxnSpLocks/>
          </p:cNvCxnSpPr>
          <p:nvPr/>
        </p:nvCxnSpPr>
        <p:spPr>
          <a:xfrm>
            <a:off x="7980218" y="2382982"/>
            <a:ext cx="1236353" cy="0"/>
          </a:xfrm>
          <a:prstGeom prst="straightConnector1">
            <a:avLst/>
          </a:prstGeom>
          <a:ln w="79375">
            <a:solidFill>
              <a:srgbClr val="0070C0"/>
            </a:solidFill>
            <a:headEnd type="triangle"/>
            <a:tailEnd type="none" w="lg" len="lg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CustomShape 3"/>
          <p:cNvSpPr/>
          <p:nvPr/>
        </p:nvSpPr>
        <p:spPr>
          <a:xfrm>
            <a:off x="0" y="647640"/>
            <a:ext cx="273600" cy="6209280"/>
          </a:xfrm>
          <a:prstGeom prst="rect">
            <a:avLst/>
          </a:prstGeom>
          <a:blipFill rotWithShape="0">
            <a:blip r:embed="rId3" cstate="print"/>
            <a:tile/>
          </a:blipFill>
          <a:ln w="9360">
            <a:solidFill>
              <a:srgbClr val="007FFE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98" name="CustomShape 4"/>
          <p:cNvSpPr/>
          <p:nvPr/>
        </p:nvSpPr>
        <p:spPr>
          <a:xfrm>
            <a:off x="431640" y="720720"/>
            <a:ext cx="6619680" cy="4291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800280" lvl="1" indent="-342720">
              <a:lnSpc>
                <a:spcPct val="93000"/>
              </a:lnSpc>
              <a:buClr>
                <a:srgbClr val="0C11D8"/>
              </a:buClr>
              <a:buFont typeface="Wingdings" charset="2"/>
              <a:buChar char=""/>
            </a:pPr>
            <a:r>
              <a:rPr lang="fr-FR" sz="2400" b="1" u="sng" strike="noStrike" spc="-1">
                <a:solidFill>
                  <a:srgbClr val="0C11D8"/>
                </a:solidFill>
                <a:uFillTx/>
                <a:latin typeface="Arial Narrow"/>
                <a:ea typeface="Microsoft YaHei"/>
              </a:rPr>
              <a:t>Géographie et territoire [ Finlande ]</a:t>
            </a:r>
            <a:endParaRPr lang="fr-FR" sz="2400" b="0" strike="noStrike" spc="-1">
              <a:latin typeface="Arial"/>
            </a:endParaRPr>
          </a:p>
        </p:txBody>
      </p:sp>
      <p:sp>
        <p:nvSpPr>
          <p:cNvPr id="101" name="CustomShape 5"/>
          <p:cNvSpPr/>
          <p:nvPr/>
        </p:nvSpPr>
        <p:spPr>
          <a:xfrm>
            <a:off x="2586960" y="3916800"/>
            <a:ext cx="4058640" cy="3459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endParaRPr lang="fr-FR" sz="1800" b="0" strike="noStrike" spc="-1" dirty="0">
              <a:latin typeface="Arial"/>
            </a:endParaRP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xmlns="" id="{E0BC1A86-5061-4E71-BE95-14A8CF0CA68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836504" y="1153722"/>
            <a:ext cx="7255566" cy="5663441"/>
          </a:xfrm>
          <a:prstGeom prst="rect">
            <a:avLst/>
          </a:prstGeom>
        </p:spPr>
      </p:pic>
      <p:grpSp>
        <p:nvGrpSpPr>
          <p:cNvPr id="13" name="Groupe 12">
            <a:extLst>
              <a:ext uri="{FF2B5EF4-FFF2-40B4-BE49-F238E27FC236}">
                <a16:creationId xmlns:a16="http://schemas.microsoft.com/office/drawing/2014/main" xmlns="" id="{C6E65B6C-6DE6-438D-9A7C-5DFC01EA274B}"/>
              </a:ext>
            </a:extLst>
          </p:cNvPr>
          <p:cNvGrpSpPr/>
          <p:nvPr/>
        </p:nvGrpSpPr>
        <p:grpSpPr>
          <a:xfrm>
            <a:off x="0" y="36360"/>
            <a:ext cx="12279960" cy="683280"/>
            <a:chOff x="0" y="36360"/>
            <a:chExt cx="12279960" cy="683280"/>
          </a:xfrm>
        </p:grpSpPr>
        <p:sp>
          <p:nvSpPr>
            <p:cNvPr id="14" name="CustomShape 1">
              <a:extLst>
                <a:ext uri="{FF2B5EF4-FFF2-40B4-BE49-F238E27FC236}">
                  <a16:creationId xmlns:a16="http://schemas.microsoft.com/office/drawing/2014/main" xmlns="" id="{C4D018A7-F38E-4B5B-8749-5F85845A4D0F}"/>
                </a:ext>
              </a:extLst>
            </p:cNvPr>
            <p:cNvSpPr/>
            <p:nvPr/>
          </p:nvSpPr>
          <p:spPr>
            <a:xfrm>
              <a:off x="0" y="576360"/>
              <a:ext cx="12192480" cy="70200"/>
            </a:xfrm>
            <a:prstGeom prst="rect">
              <a:avLst/>
            </a:prstGeom>
            <a:blipFill rotWithShape="0">
              <a:blip r:embed="rId3" cstate="print"/>
              <a:tile/>
            </a:blipFill>
            <a:ln w="9360">
              <a:solidFill>
                <a:srgbClr val="007FFE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5" name="CustomShape 2">
              <a:extLst>
                <a:ext uri="{FF2B5EF4-FFF2-40B4-BE49-F238E27FC236}">
                  <a16:creationId xmlns:a16="http://schemas.microsoft.com/office/drawing/2014/main" xmlns="" id="{5E74F9B9-2C78-4C8E-8CB2-E6EE448BA331}"/>
                </a:ext>
              </a:extLst>
            </p:cNvPr>
            <p:cNvSpPr/>
            <p:nvPr/>
          </p:nvSpPr>
          <p:spPr>
            <a:xfrm>
              <a:off x="0" y="36360"/>
              <a:ext cx="12192480" cy="538560"/>
            </a:xfrm>
            <a:prstGeom prst="rect">
              <a:avLst/>
            </a:prstGeom>
            <a:solidFill>
              <a:srgbClr val="0000DC"/>
            </a:solidFill>
            <a:ln w="9360">
              <a:solidFill>
                <a:srgbClr val="3465A4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90000" tIns="45000" rIns="90000" bIns="45000" anchor="ctr"/>
            <a:lstStyle/>
            <a:p>
              <a:pPr algn="ctr">
                <a:lnSpc>
                  <a:spcPct val="93000"/>
                </a:lnSpc>
              </a:pPr>
              <a:r>
                <a:rPr lang="fr-FR" sz="1800" b="1" u="sng" strike="noStrike" spc="-1" dirty="0">
                  <a:solidFill>
                    <a:srgbClr val="FFF200"/>
                  </a:solidFill>
                  <a:uFillTx/>
                  <a:latin typeface="Arial"/>
                  <a:ea typeface="Microsoft YaHei"/>
                </a:rPr>
                <a:t>Atelier de travail:</a:t>
              </a:r>
              <a:r>
                <a:rPr lang="fr-FR" sz="1800" b="1" strike="noStrike" spc="-1" dirty="0">
                  <a:solidFill>
                    <a:srgbClr val="FFF200"/>
                  </a:solidFill>
                  <a:latin typeface="Arial"/>
                  <a:ea typeface="Microsoft YaHei"/>
                </a:rPr>
                <a:t>	Présentation globale du système éducatif de la Finlande</a:t>
              </a:r>
              <a:endParaRPr lang="fr-FR" sz="1800" b="0" strike="noStrike" spc="-1" dirty="0">
                <a:latin typeface="Arial"/>
              </a:endParaRPr>
            </a:p>
          </p:txBody>
        </p:sp>
        <p:pic>
          <p:nvPicPr>
            <p:cNvPr id="16" name="Picture 4">
              <a:extLst>
                <a:ext uri="{FF2B5EF4-FFF2-40B4-BE49-F238E27FC236}">
                  <a16:creationId xmlns:a16="http://schemas.microsoft.com/office/drawing/2014/main" xmlns="" id="{797D3079-E512-4333-8169-2F3A73AD89D4}"/>
                </a:ext>
              </a:extLst>
            </p:cNvPr>
            <p:cNvPicPr/>
            <p:nvPr/>
          </p:nvPicPr>
          <p:blipFill>
            <a:blip r:embed="rId5" cstate="print"/>
            <a:stretch/>
          </p:blipFill>
          <p:spPr>
            <a:xfrm>
              <a:off x="11304720" y="36360"/>
              <a:ext cx="975240" cy="683280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7" name="Picture 7">
              <a:extLst>
                <a:ext uri="{FF2B5EF4-FFF2-40B4-BE49-F238E27FC236}">
                  <a16:creationId xmlns:a16="http://schemas.microsoft.com/office/drawing/2014/main" xmlns="" id="{3825D64A-D1F2-4CB3-87E6-C86244504ABF}"/>
                </a:ext>
              </a:extLst>
            </p:cNvPr>
            <p:cNvPicPr/>
            <p:nvPr/>
          </p:nvPicPr>
          <p:blipFill>
            <a:blip r:embed="rId6" cstate="print"/>
            <a:stretch/>
          </p:blipFill>
          <p:spPr>
            <a:xfrm>
              <a:off x="216000" y="108000"/>
              <a:ext cx="790920" cy="430560"/>
            </a:xfrm>
            <a:prstGeom prst="rect">
              <a:avLst/>
            </a:prstGeom>
            <a:ln>
              <a:noFill/>
            </a:ln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CustomShape 3"/>
          <p:cNvSpPr/>
          <p:nvPr/>
        </p:nvSpPr>
        <p:spPr>
          <a:xfrm>
            <a:off x="0" y="647640"/>
            <a:ext cx="273600" cy="6209280"/>
          </a:xfrm>
          <a:prstGeom prst="rect">
            <a:avLst/>
          </a:prstGeom>
          <a:blipFill rotWithShape="0">
            <a:blip r:embed="rId3" cstate="print"/>
            <a:tile/>
          </a:blipFill>
          <a:ln w="9360">
            <a:solidFill>
              <a:srgbClr val="007FFE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107" name="Image 114"/>
          <p:cNvPicPr/>
          <p:nvPr/>
        </p:nvPicPr>
        <p:blipFill>
          <a:blip r:embed="rId4" cstate="print"/>
          <a:stretch/>
        </p:blipFill>
        <p:spPr>
          <a:xfrm>
            <a:off x="2664000" y="646920"/>
            <a:ext cx="8855640" cy="6210000"/>
          </a:xfrm>
          <a:prstGeom prst="rect">
            <a:avLst/>
          </a:prstGeom>
          <a:ln>
            <a:noFill/>
          </a:ln>
        </p:spPr>
      </p:pic>
      <p:sp>
        <p:nvSpPr>
          <p:cNvPr id="108" name="CustomShape 4"/>
          <p:cNvSpPr/>
          <p:nvPr/>
        </p:nvSpPr>
        <p:spPr>
          <a:xfrm>
            <a:off x="431640" y="720720"/>
            <a:ext cx="6619680" cy="4291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800280" lvl="1" indent="-342720">
              <a:lnSpc>
                <a:spcPct val="93000"/>
              </a:lnSpc>
              <a:buClr>
                <a:srgbClr val="0C11D8"/>
              </a:buClr>
              <a:buFont typeface="Wingdings" charset="2"/>
              <a:buChar char=""/>
            </a:pPr>
            <a:r>
              <a:rPr lang="fr-FR" sz="2400" b="1" u="sng" strike="noStrike" spc="-1">
                <a:solidFill>
                  <a:srgbClr val="0C11D8"/>
                </a:solidFill>
                <a:uFillTx/>
                <a:latin typeface="Arial Narrow"/>
                <a:ea typeface="Microsoft YaHei"/>
              </a:rPr>
              <a:t>Géographie et territoire [ Finlande ]</a:t>
            </a:r>
            <a:endParaRPr lang="fr-FR" sz="2400" b="0" strike="noStrike" spc="-1">
              <a:latin typeface="Arial"/>
            </a:endParaRPr>
          </a:p>
        </p:txBody>
      </p:sp>
      <p:grpSp>
        <p:nvGrpSpPr>
          <p:cNvPr id="9" name="Groupe 8">
            <a:extLst>
              <a:ext uri="{FF2B5EF4-FFF2-40B4-BE49-F238E27FC236}">
                <a16:creationId xmlns:a16="http://schemas.microsoft.com/office/drawing/2014/main" xmlns="" id="{D9952AC4-239A-4688-8C74-7BDF5276AB12}"/>
              </a:ext>
            </a:extLst>
          </p:cNvPr>
          <p:cNvGrpSpPr/>
          <p:nvPr/>
        </p:nvGrpSpPr>
        <p:grpSpPr>
          <a:xfrm>
            <a:off x="0" y="36360"/>
            <a:ext cx="12279960" cy="683280"/>
            <a:chOff x="0" y="36360"/>
            <a:chExt cx="12279960" cy="683280"/>
          </a:xfrm>
        </p:grpSpPr>
        <p:sp>
          <p:nvSpPr>
            <p:cNvPr id="10" name="CustomShape 1">
              <a:extLst>
                <a:ext uri="{FF2B5EF4-FFF2-40B4-BE49-F238E27FC236}">
                  <a16:creationId xmlns:a16="http://schemas.microsoft.com/office/drawing/2014/main" xmlns="" id="{54A3FEB4-CD2E-4135-80D9-25A8529E880A}"/>
                </a:ext>
              </a:extLst>
            </p:cNvPr>
            <p:cNvSpPr/>
            <p:nvPr/>
          </p:nvSpPr>
          <p:spPr>
            <a:xfrm>
              <a:off x="0" y="576360"/>
              <a:ext cx="12192480" cy="70200"/>
            </a:xfrm>
            <a:prstGeom prst="rect">
              <a:avLst/>
            </a:prstGeom>
            <a:blipFill rotWithShape="0">
              <a:blip r:embed="rId3" cstate="print"/>
              <a:tile/>
            </a:blipFill>
            <a:ln w="9360">
              <a:solidFill>
                <a:srgbClr val="007FFE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1" name="CustomShape 2">
              <a:extLst>
                <a:ext uri="{FF2B5EF4-FFF2-40B4-BE49-F238E27FC236}">
                  <a16:creationId xmlns:a16="http://schemas.microsoft.com/office/drawing/2014/main" xmlns="" id="{D3F1055B-BE8C-4416-A2BD-8CAE741FED1B}"/>
                </a:ext>
              </a:extLst>
            </p:cNvPr>
            <p:cNvSpPr/>
            <p:nvPr/>
          </p:nvSpPr>
          <p:spPr>
            <a:xfrm>
              <a:off x="0" y="36360"/>
              <a:ext cx="12192480" cy="538560"/>
            </a:xfrm>
            <a:prstGeom prst="rect">
              <a:avLst/>
            </a:prstGeom>
            <a:solidFill>
              <a:srgbClr val="0000DC"/>
            </a:solidFill>
            <a:ln w="9360">
              <a:solidFill>
                <a:srgbClr val="3465A4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90000" tIns="45000" rIns="90000" bIns="45000" anchor="ctr"/>
            <a:lstStyle/>
            <a:p>
              <a:pPr algn="ctr">
                <a:lnSpc>
                  <a:spcPct val="93000"/>
                </a:lnSpc>
              </a:pPr>
              <a:r>
                <a:rPr lang="fr-FR" sz="1800" b="1" u="sng" strike="noStrike" spc="-1" dirty="0">
                  <a:solidFill>
                    <a:srgbClr val="FFF200"/>
                  </a:solidFill>
                  <a:uFillTx/>
                  <a:latin typeface="Arial"/>
                  <a:ea typeface="Microsoft YaHei"/>
                </a:rPr>
                <a:t>Atelier de travail:</a:t>
              </a:r>
              <a:r>
                <a:rPr lang="fr-FR" sz="1800" b="1" strike="noStrike" spc="-1" dirty="0">
                  <a:solidFill>
                    <a:srgbClr val="FFF200"/>
                  </a:solidFill>
                  <a:latin typeface="Arial"/>
                  <a:ea typeface="Microsoft YaHei"/>
                </a:rPr>
                <a:t>	Présentation globale du système éducatif de la Finlande</a:t>
              </a:r>
              <a:endParaRPr lang="fr-FR" sz="1800" b="0" strike="noStrike" spc="-1" dirty="0">
                <a:latin typeface="Arial"/>
              </a:endParaRPr>
            </a:p>
          </p:txBody>
        </p:sp>
        <p:pic>
          <p:nvPicPr>
            <p:cNvPr id="12" name="Picture 4">
              <a:extLst>
                <a:ext uri="{FF2B5EF4-FFF2-40B4-BE49-F238E27FC236}">
                  <a16:creationId xmlns:a16="http://schemas.microsoft.com/office/drawing/2014/main" xmlns="" id="{97B44881-D543-440E-81B3-139A0C4E567F}"/>
                </a:ext>
              </a:extLst>
            </p:cNvPr>
            <p:cNvPicPr/>
            <p:nvPr/>
          </p:nvPicPr>
          <p:blipFill>
            <a:blip r:embed="rId5" cstate="print"/>
            <a:stretch/>
          </p:blipFill>
          <p:spPr>
            <a:xfrm>
              <a:off x="11304720" y="36360"/>
              <a:ext cx="975240" cy="683280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3" name="Picture 7">
              <a:extLst>
                <a:ext uri="{FF2B5EF4-FFF2-40B4-BE49-F238E27FC236}">
                  <a16:creationId xmlns:a16="http://schemas.microsoft.com/office/drawing/2014/main" xmlns="" id="{CAEC0297-091B-4779-927B-80CC0E755E92}"/>
                </a:ext>
              </a:extLst>
            </p:cNvPr>
            <p:cNvPicPr/>
            <p:nvPr/>
          </p:nvPicPr>
          <p:blipFill>
            <a:blip r:embed="rId6" cstate="print"/>
            <a:stretch/>
          </p:blipFill>
          <p:spPr>
            <a:xfrm>
              <a:off x="216000" y="108000"/>
              <a:ext cx="790920" cy="430560"/>
            </a:xfrm>
            <a:prstGeom prst="rect">
              <a:avLst/>
            </a:prstGeom>
            <a:ln>
              <a:noFill/>
            </a:ln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CustomShape 3"/>
          <p:cNvSpPr/>
          <p:nvPr/>
        </p:nvSpPr>
        <p:spPr>
          <a:xfrm>
            <a:off x="0" y="647640"/>
            <a:ext cx="273600" cy="6209280"/>
          </a:xfrm>
          <a:prstGeom prst="rect">
            <a:avLst/>
          </a:prstGeom>
          <a:blipFill rotWithShape="0">
            <a:blip r:embed="rId3" cstate="print"/>
            <a:tile/>
          </a:blipFill>
          <a:ln w="9360">
            <a:solidFill>
              <a:srgbClr val="007FFE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114" name="Image 7"/>
          <p:cNvPicPr/>
          <p:nvPr/>
        </p:nvPicPr>
        <p:blipFill>
          <a:blip r:embed="rId4" cstate="print"/>
          <a:stretch/>
        </p:blipFill>
        <p:spPr>
          <a:xfrm>
            <a:off x="2487600" y="1301400"/>
            <a:ext cx="9576360" cy="5470920"/>
          </a:xfrm>
          <a:prstGeom prst="rect">
            <a:avLst/>
          </a:prstGeom>
          <a:ln>
            <a:noFill/>
          </a:ln>
        </p:spPr>
      </p:pic>
      <p:sp>
        <p:nvSpPr>
          <p:cNvPr id="115" name="CustomShape 4"/>
          <p:cNvSpPr/>
          <p:nvPr/>
        </p:nvSpPr>
        <p:spPr>
          <a:xfrm>
            <a:off x="431640" y="720720"/>
            <a:ext cx="8696520" cy="4291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800280" lvl="1" indent="-342720">
              <a:lnSpc>
                <a:spcPct val="93000"/>
              </a:lnSpc>
              <a:buClr>
                <a:srgbClr val="0C11D8"/>
              </a:buClr>
              <a:buFont typeface="Wingdings" charset="2"/>
              <a:buChar char=""/>
            </a:pPr>
            <a:r>
              <a:rPr lang="fr-FR" sz="2400" b="1" u="sng" strike="noStrike" spc="-1">
                <a:solidFill>
                  <a:srgbClr val="0C11D8"/>
                </a:solidFill>
                <a:uFillTx/>
                <a:latin typeface="Arial Narrow"/>
                <a:ea typeface="Microsoft YaHei"/>
              </a:rPr>
              <a:t>Géographie et territoire [ Finlande ]  - Urbanisme - Propreté</a:t>
            </a:r>
            <a:endParaRPr lang="fr-FR" sz="2400" b="0" strike="noStrike" spc="-1">
              <a:latin typeface="Arial"/>
            </a:endParaRPr>
          </a:p>
        </p:txBody>
      </p:sp>
      <p:grpSp>
        <p:nvGrpSpPr>
          <p:cNvPr id="9" name="Groupe 8">
            <a:extLst>
              <a:ext uri="{FF2B5EF4-FFF2-40B4-BE49-F238E27FC236}">
                <a16:creationId xmlns:a16="http://schemas.microsoft.com/office/drawing/2014/main" xmlns="" id="{716821F2-54EB-4C73-9F40-E5BC1D2512FA}"/>
              </a:ext>
            </a:extLst>
          </p:cNvPr>
          <p:cNvGrpSpPr/>
          <p:nvPr/>
        </p:nvGrpSpPr>
        <p:grpSpPr>
          <a:xfrm>
            <a:off x="0" y="36360"/>
            <a:ext cx="12279960" cy="683280"/>
            <a:chOff x="0" y="36360"/>
            <a:chExt cx="12279960" cy="683280"/>
          </a:xfrm>
        </p:grpSpPr>
        <p:sp>
          <p:nvSpPr>
            <p:cNvPr id="10" name="CustomShape 1">
              <a:extLst>
                <a:ext uri="{FF2B5EF4-FFF2-40B4-BE49-F238E27FC236}">
                  <a16:creationId xmlns:a16="http://schemas.microsoft.com/office/drawing/2014/main" xmlns="" id="{E2760659-019B-4724-9E71-6297DF8D2F45}"/>
                </a:ext>
              </a:extLst>
            </p:cNvPr>
            <p:cNvSpPr/>
            <p:nvPr/>
          </p:nvSpPr>
          <p:spPr>
            <a:xfrm>
              <a:off x="0" y="576360"/>
              <a:ext cx="12192480" cy="70200"/>
            </a:xfrm>
            <a:prstGeom prst="rect">
              <a:avLst/>
            </a:prstGeom>
            <a:blipFill rotWithShape="0">
              <a:blip r:embed="rId3" cstate="print"/>
              <a:tile/>
            </a:blipFill>
            <a:ln w="9360">
              <a:solidFill>
                <a:srgbClr val="007FFE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1" name="CustomShape 2">
              <a:extLst>
                <a:ext uri="{FF2B5EF4-FFF2-40B4-BE49-F238E27FC236}">
                  <a16:creationId xmlns:a16="http://schemas.microsoft.com/office/drawing/2014/main" xmlns="" id="{9526F9BA-ACD9-4027-AC98-8470F0AB19E1}"/>
                </a:ext>
              </a:extLst>
            </p:cNvPr>
            <p:cNvSpPr/>
            <p:nvPr/>
          </p:nvSpPr>
          <p:spPr>
            <a:xfrm>
              <a:off x="0" y="36360"/>
              <a:ext cx="12192480" cy="538560"/>
            </a:xfrm>
            <a:prstGeom prst="rect">
              <a:avLst/>
            </a:prstGeom>
            <a:solidFill>
              <a:srgbClr val="0000DC"/>
            </a:solidFill>
            <a:ln w="9360">
              <a:solidFill>
                <a:srgbClr val="3465A4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90000" tIns="45000" rIns="90000" bIns="45000" anchor="ctr"/>
            <a:lstStyle/>
            <a:p>
              <a:pPr algn="ctr">
                <a:lnSpc>
                  <a:spcPct val="93000"/>
                </a:lnSpc>
              </a:pPr>
              <a:r>
                <a:rPr lang="fr-FR" sz="1800" b="1" u="sng" strike="noStrike" spc="-1" dirty="0">
                  <a:solidFill>
                    <a:srgbClr val="FFF200"/>
                  </a:solidFill>
                  <a:uFillTx/>
                  <a:latin typeface="Arial"/>
                  <a:ea typeface="Microsoft YaHei"/>
                </a:rPr>
                <a:t>Atelier de travail:</a:t>
              </a:r>
              <a:r>
                <a:rPr lang="fr-FR" sz="1800" b="1" strike="noStrike" spc="-1" dirty="0">
                  <a:solidFill>
                    <a:srgbClr val="FFF200"/>
                  </a:solidFill>
                  <a:latin typeface="Arial"/>
                  <a:ea typeface="Microsoft YaHei"/>
                </a:rPr>
                <a:t>	Présentation globale du système éducatif de la Finlande</a:t>
              </a:r>
              <a:endParaRPr lang="fr-FR" sz="1800" b="0" strike="noStrike" spc="-1" dirty="0">
                <a:latin typeface="Arial"/>
              </a:endParaRPr>
            </a:p>
          </p:txBody>
        </p:sp>
        <p:pic>
          <p:nvPicPr>
            <p:cNvPr id="12" name="Picture 4">
              <a:extLst>
                <a:ext uri="{FF2B5EF4-FFF2-40B4-BE49-F238E27FC236}">
                  <a16:creationId xmlns:a16="http://schemas.microsoft.com/office/drawing/2014/main" xmlns="" id="{91858D52-7506-43A4-940F-BC561058EC6A}"/>
                </a:ext>
              </a:extLst>
            </p:cNvPr>
            <p:cNvPicPr/>
            <p:nvPr/>
          </p:nvPicPr>
          <p:blipFill>
            <a:blip r:embed="rId5" cstate="print"/>
            <a:stretch/>
          </p:blipFill>
          <p:spPr>
            <a:xfrm>
              <a:off x="11304720" y="36360"/>
              <a:ext cx="975240" cy="683280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3" name="Picture 7">
              <a:extLst>
                <a:ext uri="{FF2B5EF4-FFF2-40B4-BE49-F238E27FC236}">
                  <a16:creationId xmlns:a16="http://schemas.microsoft.com/office/drawing/2014/main" xmlns="" id="{A624DBF2-8613-4C3C-8110-075B9EC41033}"/>
                </a:ext>
              </a:extLst>
            </p:cNvPr>
            <p:cNvPicPr/>
            <p:nvPr/>
          </p:nvPicPr>
          <p:blipFill>
            <a:blip r:embed="rId6" cstate="print"/>
            <a:stretch/>
          </p:blipFill>
          <p:spPr>
            <a:xfrm>
              <a:off x="216000" y="108000"/>
              <a:ext cx="790920" cy="430560"/>
            </a:xfrm>
            <a:prstGeom prst="rect">
              <a:avLst/>
            </a:prstGeom>
            <a:ln>
              <a:noFill/>
            </a:ln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CustomShape 3"/>
          <p:cNvSpPr/>
          <p:nvPr/>
        </p:nvSpPr>
        <p:spPr>
          <a:xfrm>
            <a:off x="0" y="647640"/>
            <a:ext cx="273600" cy="6209280"/>
          </a:xfrm>
          <a:prstGeom prst="rect">
            <a:avLst/>
          </a:prstGeom>
          <a:blipFill rotWithShape="0">
            <a:blip r:embed="rId3" cstate="print"/>
            <a:tile/>
          </a:blipFill>
          <a:ln w="9360">
            <a:solidFill>
              <a:srgbClr val="007FFE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121" name="Image 7"/>
          <p:cNvPicPr/>
          <p:nvPr/>
        </p:nvPicPr>
        <p:blipFill>
          <a:blip r:embed="rId4" cstate="print"/>
          <a:stretch/>
        </p:blipFill>
        <p:spPr>
          <a:xfrm>
            <a:off x="1735920" y="1177560"/>
            <a:ext cx="9867240" cy="5548320"/>
          </a:xfrm>
          <a:prstGeom prst="rect">
            <a:avLst/>
          </a:prstGeom>
          <a:ln>
            <a:noFill/>
          </a:ln>
        </p:spPr>
      </p:pic>
      <p:sp>
        <p:nvSpPr>
          <p:cNvPr id="122" name="CustomShape 4"/>
          <p:cNvSpPr/>
          <p:nvPr/>
        </p:nvSpPr>
        <p:spPr>
          <a:xfrm>
            <a:off x="431640" y="720720"/>
            <a:ext cx="8856360" cy="4291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800280" lvl="1" indent="-342720">
              <a:lnSpc>
                <a:spcPct val="93000"/>
              </a:lnSpc>
              <a:buClr>
                <a:srgbClr val="0C11D8"/>
              </a:buClr>
              <a:buFont typeface="Wingdings" charset="2"/>
              <a:buChar char=""/>
            </a:pPr>
            <a:r>
              <a:rPr lang="fr-FR" sz="2400" b="1" u="sng" strike="noStrike" spc="-1">
                <a:solidFill>
                  <a:srgbClr val="0C11D8"/>
                </a:solidFill>
                <a:uFillTx/>
                <a:latin typeface="Arial Narrow"/>
                <a:ea typeface="Microsoft YaHei"/>
              </a:rPr>
              <a:t>Géographie et territoire [ Finlande ] – En plein nature - Compagne</a:t>
            </a:r>
            <a:endParaRPr lang="fr-FR" sz="2400" b="0" strike="noStrike" spc="-1">
              <a:latin typeface="Arial"/>
            </a:endParaRPr>
          </a:p>
        </p:txBody>
      </p:sp>
      <p:grpSp>
        <p:nvGrpSpPr>
          <p:cNvPr id="9" name="Groupe 8">
            <a:extLst>
              <a:ext uri="{FF2B5EF4-FFF2-40B4-BE49-F238E27FC236}">
                <a16:creationId xmlns:a16="http://schemas.microsoft.com/office/drawing/2014/main" xmlns="" id="{0CB4A493-82C3-4291-BA90-18AFB7B333BE}"/>
              </a:ext>
            </a:extLst>
          </p:cNvPr>
          <p:cNvGrpSpPr/>
          <p:nvPr/>
        </p:nvGrpSpPr>
        <p:grpSpPr>
          <a:xfrm>
            <a:off x="0" y="36360"/>
            <a:ext cx="12279960" cy="683280"/>
            <a:chOff x="0" y="36360"/>
            <a:chExt cx="12279960" cy="683280"/>
          </a:xfrm>
        </p:grpSpPr>
        <p:sp>
          <p:nvSpPr>
            <p:cNvPr id="10" name="CustomShape 1">
              <a:extLst>
                <a:ext uri="{FF2B5EF4-FFF2-40B4-BE49-F238E27FC236}">
                  <a16:creationId xmlns:a16="http://schemas.microsoft.com/office/drawing/2014/main" xmlns="" id="{684B6FDE-1910-450D-9C2E-0628106BB759}"/>
                </a:ext>
              </a:extLst>
            </p:cNvPr>
            <p:cNvSpPr/>
            <p:nvPr/>
          </p:nvSpPr>
          <p:spPr>
            <a:xfrm>
              <a:off x="0" y="576360"/>
              <a:ext cx="12192480" cy="70200"/>
            </a:xfrm>
            <a:prstGeom prst="rect">
              <a:avLst/>
            </a:prstGeom>
            <a:blipFill rotWithShape="0">
              <a:blip r:embed="rId3" cstate="print"/>
              <a:tile/>
            </a:blipFill>
            <a:ln w="9360">
              <a:solidFill>
                <a:srgbClr val="007FFE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1" name="CustomShape 2">
              <a:extLst>
                <a:ext uri="{FF2B5EF4-FFF2-40B4-BE49-F238E27FC236}">
                  <a16:creationId xmlns:a16="http://schemas.microsoft.com/office/drawing/2014/main" xmlns="" id="{CAE13FB2-CAB9-4E42-A67C-E8948ACE4A49}"/>
                </a:ext>
              </a:extLst>
            </p:cNvPr>
            <p:cNvSpPr/>
            <p:nvPr/>
          </p:nvSpPr>
          <p:spPr>
            <a:xfrm>
              <a:off x="0" y="36360"/>
              <a:ext cx="12192480" cy="538560"/>
            </a:xfrm>
            <a:prstGeom prst="rect">
              <a:avLst/>
            </a:prstGeom>
            <a:solidFill>
              <a:srgbClr val="0000DC"/>
            </a:solidFill>
            <a:ln w="9360">
              <a:solidFill>
                <a:srgbClr val="3465A4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90000" tIns="45000" rIns="90000" bIns="45000" anchor="ctr"/>
            <a:lstStyle/>
            <a:p>
              <a:pPr algn="ctr">
                <a:lnSpc>
                  <a:spcPct val="93000"/>
                </a:lnSpc>
              </a:pPr>
              <a:r>
                <a:rPr lang="fr-FR" sz="1800" b="1" u="sng" strike="noStrike" spc="-1" dirty="0">
                  <a:solidFill>
                    <a:srgbClr val="FFF200"/>
                  </a:solidFill>
                  <a:uFillTx/>
                  <a:latin typeface="Arial"/>
                  <a:ea typeface="Microsoft YaHei"/>
                </a:rPr>
                <a:t>Atelier de travail:</a:t>
              </a:r>
              <a:r>
                <a:rPr lang="fr-FR" sz="1800" b="1" strike="noStrike" spc="-1" dirty="0">
                  <a:solidFill>
                    <a:srgbClr val="FFF200"/>
                  </a:solidFill>
                  <a:latin typeface="Arial"/>
                  <a:ea typeface="Microsoft YaHei"/>
                </a:rPr>
                <a:t>	Présentation globale du système éducatif de la Finlande</a:t>
              </a:r>
              <a:endParaRPr lang="fr-FR" sz="1800" b="0" strike="noStrike" spc="-1" dirty="0">
                <a:latin typeface="Arial"/>
              </a:endParaRPr>
            </a:p>
          </p:txBody>
        </p:sp>
        <p:pic>
          <p:nvPicPr>
            <p:cNvPr id="12" name="Picture 4">
              <a:extLst>
                <a:ext uri="{FF2B5EF4-FFF2-40B4-BE49-F238E27FC236}">
                  <a16:creationId xmlns:a16="http://schemas.microsoft.com/office/drawing/2014/main" xmlns="" id="{866D255A-B3FB-4BF3-AB9A-015B42C05D71}"/>
                </a:ext>
              </a:extLst>
            </p:cNvPr>
            <p:cNvPicPr/>
            <p:nvPr/>
          </p:nvPicPr>
          <p:blipFill>
            <a:blip r:embed="rId5" cstate="print"/>
            <a:stretch/>
          </p:blipFill>
          <p:spPr>
            <a:xfrm>
              <a:off x="11304720" y="36360"/>
              <a:ext cx="975240" cy="683280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3" name="Picture 7">
              <a:extLst>
                <a:ext uri="{FF2B5EF4-FFF2-40B4-BE49-F238E27FC236}">
                  <a16:creationId xmlns:a16="http://schemas.microsoft.com/office/drawing/2014/main" xmlns="" id="{23D6E2F5-C9AD-4F11-B0A8-9799BD2A1D18}"/>
                </a:ext>
              </a:extLst>
            </p:cNvPr>
            <p:cNvPicPr/>
            <p:nvPr/>
          </p:nvPicPr>
          <p:blipFill>
            <a:blip r:embed="rId6" cstate="print"/>
            <a:stretch/>
          </p:blipFill>
          <p:spPr>
            <a:xfrm>
              <a:off x="216000" y="108000"/>
              <a:ext cx="790920" cy="430560"/>
            </a:xfrm>
            <a:prstGeom prst="rect">
              <a:avLst/>
            </a:prstGeom>
            <a:ln>
              <a:noFill/>
            </a:ln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CustomShape 3"/>
          <p:cNvSpPr/>
          <p:nvPr/>
        </p:nvSpPr>
        <p:spPr>
          <a:xfrm>
            <a:off x="0" y="647640"/>
            <a:ext cx="273600" cy="6209280"/>
          </a:xfrm>
          <a:prstGeom prst="rect">
            <a:avLst/>
          </a:prstGeom>
          <a:blipFill rotWithShape="0">
            <a:blip r:embed="rId3" cstate="print"/>
            <a:tile/>
          </a:blipFill>
          <a:ln w="9360">
            <a:solidFill>
              <a:srgbClr val="007FFE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28" name="CustomShape 4"/>
          <p:cNvSpPr/>
          <p:nvPr/>
        </p:nvSpPr>
        <p:spPr>
          <a:xfrm>
            <a:off x="254880" y="725292"/>
            <a:ext cx="11840040" cy="53298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914400" lvl="1" indent="-455040">
              <a:lnSpc>
                <a:spcPct val="100000"/>
              </a:lnSpc>
              <a:buClr>
                <a:srgbClr val="0C11D8"/>
              </a:buClr>
              <a:buFont typeface="Wingdings" charset="2"/>
              <a:buChar char=""/>
            </a:pPr>
            <a:endParaRPr lang="fr-FR" sz="18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endParaRPr lang="fr-FR" sz="12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fr-FR" sz="18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	La </a:t>
            </a:r>
            <a:r>
              <a:rPr lang="fr-FR" sz="1800" b="1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Finlande :</a:t>
            </a:r>
            <a:r>
              <a:rPr lang="fr-FR" sz="18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lang="fr-FR" sz="1800" b="1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République de Finlande</a:t>
            </a:r>
            <a:endParaRPr lang="fr-FR" sz="1800" b="0" strike="noStrike" spc="-1" dirty="0">
              <a:latin typeface="Arial"/>
            </a:endParaRPr>
          </a:p>
          <a:p>
            <a:pPr marL="457200">
              <a:lnSpc>
                <a:spcPct val="100000"/>
              </a:lnSpc>
            </a:pPr>
            <a:endParaRPr lang="fr-FR" sz="1800" b="0" strike="noStrike" spc="-1" dirty="0">
              <a:latin typeface="Arial"/>
            </a:endParaRPr>
          </a:p>
          <a:p>
            <a:pPr marL="457200">
              <a:lnSpc>
                <a:spcPct val="100000"/>
              </a:lnSpc>
            </a:pPr>
            <a:endParaRPr lang="fr-FR" sz="1800" b="0" strike="noStrike" spc="-1" dirty="0">
              <a:latin typeface="Arial"/>
            </a:endParaRPr>
          </a:p>
          <a:p>
            <a:pPr marL="457200">
              <a:lnSpc>
                <a:spcPct val="100000"/>
              </a:lnSpc>
            </a:pPr>
            <a:endParaRPr lang="fr-FR" sz="1800" b="0" strike="noStrike" spc="-1" dirty="0">
              <a:latin typeface="Arial"/>
            </a:endParaRPr>
          </a:p>
          <a:p>
            <a:pPr marL="457200">
              <a:lnSpc>
                <a:spcPct val="100000"/>
              </a:lnSpc>
            </a:pPr>
            <a:endParaRPr lang="fr-FR" sz="1800" b="0" strike="noStrike" spc="-1" dirty="0">
              <a:latin typeface="Arial"/>
            </a:endParaRPr>
          </a:p>
          <a:p>
            <a:pPr marL="457200">
              <a:lnSpc>
                <a:spcPct val="100000"/>
              </a:lnSpc>
            </a:pPr>
            <a:endParaRPr lang="fr-FR" sz="1800" b="0" strike="noStrike" spc="-1" dirty="0">
              <a:latin typeface="Arial"/>
            </a:endParaRPr>
          </a:p>
          <a:p>
            <a:pPr marL="457200">
              <a:lnSpc>
                <a:spcPct val="100000"/>
              </a:lnSpc>
            </a:pPr>
            <a:endParaRPr lang="fr-FR" sz="1800" b="0" strike="noStrike" spc="-1" dirty="0">
              <a:latin typeface="Arial"/>
            </a:endParaRPr>
          </a:p>
          <a:p>
            <a:pPr marL="457200">
              <a:lnSpc>
                <a:spcPct val="100000"/>
              </a:lnSpc>
            </a:pPr>
            <a:endParaRPr lang="fr-FR" sz="1800" b="0" strike="noStrike" spc="-1" dirty="0">
              <a:latin typeface="Arial"/>
            </a:endParaRPr>
          </a:p>
          <a:p>
            <a:pPr marL="457200">
              <a:lnSpc>
                <a:spcPct val="100000"/>
              </a:lnSpc>
            </a:pPr>
            <a:endParaRPr lang="fr-FR" sz="1800" b="0" strike="noStrike" spc="-1" dirty="0">
              <a:latin typeface="Arial"/>
            </a:endParaRPr>
          </a:p>
          <a:p>
            <a:pPr marL="457200">
              <a:lnSpc>
                <a:spcPct val="100000"/>
              </a:lnSpc>
            </a:pPr>
            <a:endParaRPr lang="fr-FR" sz="1800" b="0" strike="noStrike" spc="-1" dirty="0">
              <a:latin typeface="Arial"/>
            </a:endParaRPr>
          </a:p>
          <a:p>
            <a:pPr marL="457200">
              <a:lnSpc>
                <a:spcPct val="100000"/>
              </a:lnSpc>
            </a:pPr>
            <a:endParaRPr lang="fr-FR" sz="1800" b="0" strike="noStrike" spc="-1" dirty="0">
              <a:latin typeface="Arial"/>
            </a:endParaRPr>
          </a:p>
          <a:p>
            <a:pPr marL="457200">
              <a:lnSpc>
                <a:spcPct val="100000"/>
              </a:lnSpc>
            </a:pPr>
            <a:endParaRPr lang="fr-FR" sz="1800" b="0" strike="noStrike" spc="-1" dirty="0">
              <a:latin typeface="Arial"/>
            </a:endParaRPr>
          </a:p>
        </p:txBody>
      </p:sp>
      <p:pic>
        <p:nvPicPr>
          <p:cNvPr id="129" name="Image 6"/>
          <p:cNvPicPr/>
          <p:nvPr/>
        </p:nvPicPr>
        <p:blipFill>
          <a:blip r:embed="rId4" cstate="print"/>
          <a:stretch/>
        </p:blipFill>
        <p:spPr>
          <a:xfrm>
            <a:off x="9247034" y="904619"/>
            <a:ext cx="1311120" cy="963000"/>
          </a:xfrm>
          <a:prstGeom prst="rect">
            <a:avLst/>
          </a:prstGeom>
          <a:ln>
            <a:noFill/>
          </a:ln>
        </p:spPr>
      </p:pic>
      <p:pic>
        <p:nvPicPr>
          <p:cNvPr id="130" name="Image 11"/>
          <p:cNvPicPr/>
          <p:nvPr/>
        </p:nvPicPr>
        <p:blipFill>
          <a:blip r:embed="rId5" cstate="print"/>
          <a:stretch/>
        </p:blipFill>
        <p:spPr>
          <a:xfrm>
            <a:off x="11034681" y="894899"/>
            <a:ext cx="835920" cy="1167840"/>
          </a:xfrm>
          <a:prstGeom prst="rect">
            <a:avLst/>
          </a:prstGeom>
          <a:ln>
            <a:noFill/>
          </a:ln>
        </p:spPr>
      </p:pic>
      <p:pic>
        <p:nvPicPr>
          <p:cNvPr id="131" name="Image 12"/>
          <p:cNvPicPr/>
          <p:nvPr/>
        </p:nvPicPr>
        <p:blipFill>
          <a:blip r:embed="rId6" cstate="print"/>
          <a:stretch/>
        </p:blipFill>
        <p:spPr>
          <a:xfrm>
            <a:off x="557280" y="1679777"/>
            <a:ext cx="4413240" cy="2548440"/>
          </a:xfrm>
          <a:prstGeom prst="rect">
            <a:avLst/>
          </a:prstGeom>
          <a:ln>
            <a:noFill/>
          </a:ln>
        </p:spPr>
      </p:pic>
      <p:pic>
        <p:nvPicPr>
          <p:cNvPr id="132" name="Image 13"/>
          <p:cNvPicPr/>
          <p:nvPr/>
        </p:nvPicPr>
        <p:blipFill>
          <a:blip r:embed="rId7" cstate="print"/>
          <a:stretch/>
        </p:blipFill>
        <p:spPr>
          <a:xfrm>
            <a:off x="5351760" y="1679777"/>
            <a:ext cx="3639600" cy="2548440"/>
          </a:xfrm>
          <a:prstGeom prst="rect">
            <a:avLst/>
          </a:prstGeom>
          <a:ln>
            <a:noFill/>
          </a:ln>
        </p:spPr>
      </p:pic>
      <p:sp>
        <p:nvSpPr>
          <p:cNvPr id="133" name="CustomShape 5"/>
          <p:cNvSpPr/>
          <p:nvPr/>
        </p:nvSpPr>
        <p:spPr>
          <a:xfrm>
            <a:off x="9473760" y="2764455"/>
            <a:ext cx="2391120" cy="1101726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fr-FR" sz="1800" b="1" u="sng" strike="noStrike" spc="-1" dirty="0">
                <a:solidFill>
                  <a:srgbClr val="000000"/>
                </a:solidFill>
                <a:uFillTx/>
                <a:latin typeface="Arial Narrow"/>
                <a:ea typeface="DejaVu Sans"/>
              </a:rPr>
              <a:t>Langues officielles</a:t>
            </a:r>
            <a:r>
              <a:rPr lang="fr-FR" sz="1800" b="0" strike="noStrike" spc="-1" dirty="0">
                <a:solidFill>
                  <a:srgbClr val="000000"/>
                </a:solidFill>
                <a:latin typeface="Arial Narrow"/>
                <a:ea typeface="DejaVu Sans"/>
              </a:rPr>
              <a:t>: </a:t>
            </a:r>
            <a:endParaRPr lang="fr-FR" sz="18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fr-FR" sz="1800" b="0" strike="noStrike" spc="-1" dirty="0">
                <a:solidFill>
                  <a:srgbClr val="000000"/>
                </a:solidFill>
                <a:latin typeface="Arial Narrow"/>
                <a:ea typeface="DejaVu Sans"/>
              </a:rPr>
              <a:t> - Finnois</a:t>
            </a:r>
            <a:r>
              <a:rPr dirty="0"/>
              <a:t/>
            </a:r>
            <a:br>
              <a:rPr dirty="0"/>
            </a:br>
            <a:r>
              <a:rPr lang="fr-FR" sz="1800" b="0" strike="noStrike" spc="-1" dirty="0">
                <a:solidFill>
                  <a:srgbClr val="000000"/>
                </a:solidFill>
                <a:latin typeface="Arial Narrow"/>
                <a:ea typeface="DejaVu Sans"/>
              </a:rPr>
              <a:t> - Suédois</a:t>
            </a:r>
            <a:r>
              <a:rPr dirty="0"/>
              <a:t/>
            </a:r>
            <a:br>
              <a:rPr dirty="0"/>
            </a:br>
            <a:endParaRPr lang="fr-FR" sz="1800" b="0" strike="noStrike" spc="-1" dirty="0">
              <a:latin typeface="Arial"/>
            </a:endParaRPr>
          </a:p>
        </p:txBody>
      </p:sp>
      <p:sp>
        <p:nvSpPr>
          <p:cNvPr id="134" name="CustomShape 6"/>
          <p:cNvSpPr/>
          <p:nvPr/>
        </p:nvSpPr>
        <p:spPr>
          <a:xfrm>
            <a:off x="489756" y="4366362"/>
            <a:ext cx="4427376" cy="2292856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fr-FR" sz="1800" b="1" u="sng" strike="noStrike" spc="-1" dirty="0">
                <a:solidFill>
                  <a:srgbClr val="000000"/>
                </a:solidFill>
                <a:latin typeface="Arial Narrow"/>
                <a:ea typeface="DejaVu Sans"/>
              </a:rPr>
              <a:t>Plus grande ville</a:t>
            </a:r>
            <a:r>
              <a:rPr lang="fr-FR" sz="1800" b="0" strike="noStrike" spc="-1" dirty="0">
                <a:solidFill>
                  <a:srgbClr val="000000"/>
                </a:solidFill>
                <a:latin typeface="Arial Narrow"/>
                <a:ea typeface="DejaVu Sans"/>
              </a:rPr>
              <a:t>:  Helsinki (</a:t>
            </a:r>
            <a:r>
              <a:rPr lang="fr-FR" sz="18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 </a:t>
            </a:r>
            <a:r>
              <a:rPr lang="fr-FR" sz="1800" b="1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715,49 Km</a:t>
            </a:r>
            <a:r>
              <a:rPr lang="fr-FR" sz="1800" b="1" strike="noStrike" spc="-1" baseline="30000" dirty="0">
                <a:solidFill>
                  <a:srgbClr val="000000"/>
                </a:solidFill>
                <a:latin typeface="Calibri"/>
                <a:ea typeface="DejaVu Sans"/>
              </a:rPr>
              <a:t>2</a:t>
            </a:r>
            <a:r>
              <a:rPr lang="fr-FR" sz="18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)</a:t>
            </a:r>
            <a:endParaRPr lang="fr-FR" sz="18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endParaRPr lang="fr-FR" sz="1200" b="1" u="sng" strike="noStrike" spc="-1" dirty="0">
              <a:solidFill>
                <a:srgbClr val="000000"/>
              </a:solidFill>
              <a:uFillTx/>
              <a:latin typeface="Arial Narrow"/>
              <a:ea typeface="DejaVu Sans"/>
            </a:endParaRPr>
          </a:p>
          <a:p>
            <a:pPr>
              <a:lnSpc>
                <a:spcPct val="100000"/>
              </a:lnSpc>
            </a:pPr>
            <a:r>
              <a:rPr lang="fr-FR" sz="1800" b="1" u="sng" strike="noStrike" spc="-1" dirty="0">
                <a:solidFill>
                  <a:srgbClr val="000000"/>
                </a:solidFill>
                <a:uFillTx/>
                <a:latin typeface="Arial Narrow"/>
                <a:ea typeface="DejaVu Sans"/>
              </a:rPr>
              <a:t>Superficie</a:t>
            </a:r>
            <a:r>
              <a:rPr lang="fr-FR" sz="1800" b="0" u="sng" strike="noStrike" spc="-1" dirty="0">
                <a:solidFill>
                  <a:srgbClr val="000000"/>
                </a:solidFill>
                <a:uFillTx/>
                <a:latin typeface="Arial Narrow"/>
                <a:ea typeface="DejaVu Sans"/>
              </a:rPr>
              <a:t>: </a:t>
            </a:r>
            <a:r>
              <a:rPr lang="fr-FR" sz="1800" b="0" strike="noStrike" spc="-1" dirty="0">
                <a:solidFill>
                  <a:srgbClr val="000000"/>
                </a:solidFill>
                <a:latin typeface="Arial Narrow"/>
                <a:ea typeface="DejaVu Sans"/>
              </a:rPr>
              <a:t>338 145 Km2</a:t>
            </a:r>
            <a:endParaRPr lang="fr-FR" sz="18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endParaRPr lang="fr-FR" sz="1200" b="1" u="sng" strike="noStrike" spc="-1" dirty="0">
              <a:solidFill>
                <a:srgbClr val="000000"/>
              </a:solidFill>
              <a:latin typeface="Arial Narrow"/>
              <a:ea typeface="DejaVu Sans"/>
            </a:endParaRPr>
          </a:p>
          <a:p>
            <a:pPr>
              <a:lnSpc>
                <a:spcPct val="100000"/>
              </a:lnSpc>
            </a:pPr>
            <a:r>
              <a:rPr lang="fr-FR" sz="1800" b="1" u="sng" strike="noStrike" spc="-1" dirty="0">
                <a:solidFill>
                  <a:srgbClr val="000000"/>
                </a:solidFill>
                <a:latin typeface="Arial Narrow"/>
                <a:ea typeface="DejaVu Sans"/>
              </a:rPr>
              <a:t>Population</a:t>
            </a:r>
            <a:r>
              <a:rPr lang="fr-FR" sz="1800" b="0" strike="noStrike" spc="-1" dirty="0">
                <a:solidFill>
                  <a:srgbClr val="000000"/>
                </a:solidFill>
                <a:latin typeface="Arial Narrow"/>
                <a:ea typeface="DejaVu Sans"/>
              </a:rPr>
              <a:t> (2017):  5 516 224 </a:t>
            </a:r>
            <a:r>
              <a:rPr lang="fr-FR" sz="1800" b="0" strike="noStrike" spc="-1" dirty="0" err="1">
                <a:solidFill>
                  <a:srgbClr val="000000"/>
                </a:solidFill>
                <a:latin typeface="Arial Narrow"/>
                <a:ea typeface="DejaVu Sans"/>
              </a:rPr>
              <a:t>hab</a:t>
            </a:r>
            <a:endParaRPr lang="fr-FR" sz="18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fr-FR" sz="1800" b="1" u="sng" strike="noStrike" spc="-1" dirty="0">
                <a:solidFill>
                  <a:srgbClr val="000000"/>
                </a:solidFill>
                <a:latin typeface="Arial Narrow"/>
                <a:ea typeface="DejaVu Sans"/>
              </a:rPr>
              <a:t>Territoire</a:t>
            </a:r>
            <a:r>
              <a:rPr lang="fr-FR" sz="1800" b="0" strike="noStrike" spc="-1" dirty="0">
                <a:solidFill>
                  <a:srgbClr val="000000"/>
                </a:solidFill>
                <a:latin typeface="Arial Narrow"/>
                <a:ea typeface="DejaVu Sans"/>
              </a:rPr>
              <a:t>:  Essentiellement marqué</a:t>
            </a:r>
          </a:p>
          <a:p>
            <a:pPr>
              <a:lnSpc>
                <a:spcPct val="100000"/>
              </a:lnSpc>
            </a:pPr>
            <a:r>
              <a:rPr lang="fr-FR" spc="-1" dirty="0">
                <a:solidFill>
                  <a:srgbClr val="000000"/>
                </a:solidFill>
                <a:latin typeface="Arial Narrow"/>
                <a:ea typeface="DejaVu Sans"/>
              </a:rPr>
              <a:t>	</a:t>
            </a:r>
            <a:r>
              <a:rPr lang="fr-FR" sz="1800" b="0" strike="noStrike" spc="-1" dirty="0">
                <a:solidFill>
                  <a:srgbClr val="000000"/>
                </a:solidFill>
                <a:latin typeface="Arial Narrow"/>
                <a:ea typeface="DejaVu Sans"/>
              </a:rPr>
              <a:t> par les glaciations</a:t>
            </a:r>
            <a:endParaRPr lang="fr-FR" sz="18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endParaRPr lang="fr-FR" sz="1200" b="1" u="sng" strike="noStrike" spc="-1" dirty="0">
              <a:solidFill>
                <a:srgbClr val="000000"/>
              </a:solidFill>
              <a:latin typeface="Arial Narrow"/>
              <a:ea typeface="DejaVu Sans"/>
            </a:endParaRPr>
          </a:p>
          <a:p>
            <a:pPr>
              <a:lnSpc>
                <a:spcPct val="100000"/>
              </a:lnSpc>
            </a:pPr>
            <a:r>
              <a:rPr lang="fr-FR" sz="1800" b="1" u="sng" strike="noStrike" spc="-1" dirty="0">
                <a:solidFill>
                  <a:srgbClr val="000000"/>
                </a:solidFill>
                <a:latin typeface="Arial Narrow"/>
                <a:ea typeface="DejaVu Sans"/>
              </a:rPr>
              <a:t>Climat</a:t>
            </a:r>
            <a:r>
              <a:rPr lang="fr-FR" sz="1800" b="0" strike="noStrike" spc="-1" dirty="0">
                <a:solidFill>
                  <a:srgbClr val="000000"/>
                </a:solidFill>
                <a:latin typeface="Arial Narrow"/>
                <a:ea typeface="DejaVu Sans"/>
              </a:rPr>
              <a:t>: Nordique (-40 </a:t>
            </a:r>
            <a:r>
              <a:rPr lang="fr-FR" sz="1800" b="0" strike="noStrike" spc="-1" dirty="0" err="1">
                <a:solidFill>
                  <a:srgbClr val="000000"/>
                </a:solidFill>
                <a:latin typeface="Arial Narrow"/>
                <a:ea typeface="DejaVu Sans"/>
              </a:rPr>
              <a:t>dC</a:t>
            </a:r>
            <a:r>
              <a:rPr lang="fr-FR" sz="1800" b="0" strike="noStrike" spc="-1" dirty="0">
                <a:solidFill>
                  <a:srgbClr val="000000"/>
                </a:solidFill>
                <a:latin typeface="Arial Narrow"/>
                <a:ea typeface="DejaVu Sans"/>
              </a:rPr>
              <a:t>)</a:t>
            </a:r>
            <a:endParaRPr lang="fr-FR" sz="18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endParaRPr lang="fr-FR" sz="1800" b="0" strike="noStrike" spc="-1" dirty="0">
              <a:latin typeface="Arial"/>
            </a:endParaRPr>
          </a:p>
        </p:txBody>
      </p:sp>
      <p:sp>
        <p:nvSpPr>
          <p:cNvPr id="135" name="CustomShape 7"/>
          <p:cNvSpPr/>
          <p:nvPr/>
        </p:nvSpPr>
        <p:spPr>
          <a:xfrm>
            <a:off x="4002624" y="4151178"/>
            <a:ext cx="6890666" cy="9619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endParaRPr lang="fr-FR" sz="18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fr-FR" sz="1800" b="1" strike="noStrike" spc="-1" dirty="0">
                <a:solidFill>
                  <a:srgbClr val="000000"/>
                </a:solidFill>
                <a:uFillTx/>
                <a:latin typeface="Arial Narrow"/>
                <a:ea typeface="DejaVu Sans"/>
              </a:rPr>
              <a:t>	</a:t>
            </a:r>
            <a:r>
              <a:rPr lang="fr-FR" sz="1800" b="1" u="sng" strike="noStrike" spc="-1" dirty="0">
                <a:solidFill>
                  <a:srgbClr val="000000"/>
                </a:solidFill>
                <a:uFillTx/>
                <a:latin typeface="Arial Narrow"/>
                <a:ea typeface="DejaVu Sans"/>
              </a:rPr>
              <a:t>Indépendance</a:t>
            </a:r>
            <a:r>
              <a:rPr lang="fr-FR" sz="1800" b="0" strike="noStrike" spc="-1" dirty="0">
                <a:solidFill>
                  <a:srgbClr val="000000"/>
                </a:solidFill>
                <a:latin typeface="Arial Narrow"/>
                <a:ea typeface="DejaVu Sans"/>
              </a:rPr>
              <a:t>: de l’union Soviétique, le 06-12-1917.</a:t>
            </a:r>
            <a:endParaRPr lang="fr-FR" sz="1800" b="0" strike="noStrike" spc="-1" dirty="0">
              <a:latin typeface="Arial"/>
            </a:endParaRPr>
          </a:p>
        </p:txBody>
      </p:sp>
      <p:sp>
        <p:nvSpPr>
          <p:cNvPr id="136" name="CustomShape 8"/>
          <p:cNvSpPr/>
          <p:nvPr/>
        </p:nvSpPr>
        <p:spPr>
          <a:xfrm>
            <a:off x="4917132" y="5008104"/>
            <a:ext cx="7414920" cy="1610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fr-FR" sz="1800" b="1" u="sng" strike="noStrike" spc="-1" dirty="0">
                <a:solidFill>
                  <a:srgbClr val="000000"/>
                </a:solidFill>
                <a:latin typeface="Arial Narrow"/>
                <a:ea typeface="DejaVu Sans"/>
              </a:rPr>
              <a:t>Système éducatif:</a:t>
            </a:r>
            <a:r>
              <a:rPr lang="fr-FR" sz="1800" b="0" u="sng" strike="noStrike" spc="-1" dirty="0">
                <a:solidFill>
                  <a:srgbClr val="000000"/>
                </a:solidFill>
                <a:latin typeface="Arial Narrow"/>
                <a:ea typeface="DejaVu Sans"/>
              </a:rPr>
              <a:t>   </a:t>
            </a:r>
            <a:r>
              <a:rPr lang="fr-FR" sz="1800" b="0" strike="noStrike" spc="-1" dirty="0">
                <a:solidFill>
                  <a:srgbClr val="000000"/>
                </a:solidFill>
                <a:latin typeface="Arial Narrow"/>
                <a:ea typeface="DejaVu Sans"/>
              </a:rPr>
              <a:t>Parmi les plus performant au monde.</a:t>
            </a:r>
            <a:endParaRPr lang="fr-FR" sz="18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fr-FR" sz="1800" b="0" strike="noStrike" spc="-1" dirty="0">
                <a:solidFill>
                  <a:srgbClr val="000000"/>
                </a:solidFill>
                <a:latin typeface="Arial Narrow"/>
                <a:ea typeface="DejaVu Sans"/>
              </a:rPr>
              <a:t>      - un des droits fondamentaux de tous les citoyens finlandais. </a:t>
            </a:r>
            <a:endParaRPr lang="fr-FR" sz="18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fr-FR" sz="1800" b="0" strike="noStrike" spc="-1" dirty="0">
                <a:solidFill>
                  <a:srgbClr val="000000"/>
                </a:solidFill>
                <a:latin typeface="Arial Narrow"/>
                <a:ea typeface="DejaVu Sans"/>
              </a:rPr>
              <a:t>      - jusqu’au secondaire (lycée inclus) gratuitement. La loi garantit ce droit 	pour tous   </a:t>
            </a:r>
          </a:p>
          <a:p>
            <a:pPr>
              <a:lnSpc>
                <a:spcPct val="100000"/>
              </a:lnSpc>
            </a:pPr>
            <a:r>
              <a:rPr lang="fr-FR" spc="-1" dirty="0">
                <a:solidFill>
                  <a:srgbClr val="000000"/>
                </a:solidFill>
                <a:latin typeface="Arial Narrow"/>
                <a:ea typeface="DejaVu Sans"/>
              </a:rPr>
              <a:t>        </a:t>
            </a:r>
            <a:r>
              <a:rPr lang="fr-FR" sz="1800" b="0" strike="noStrike" spc="-1" dirty="0">
                <a:solidFill>
                  <a:srgbClr val="000000"/>
                </a:solidFill>
                <a:latin typeface="Arial Narrow"/>
                <a:ea typeface="DejaVu Sans"/>
              </a:rPr>
              <a:t>les résidents et non uniquement pour les citoyens finlandais.</a:t>
            </a:r>
            <a:endParaRPr lang="fr-FR" sz="1800" b="0" strike="noStrike" spc="-1" dirty="0">
              <a:latin typeface="Arial"/>
            </a:endParaRPr>
          </a:p>
        </p:txBody>
      </p:sp>
      <p:sp>
        <p:nvSpPr>
          <p:cNvPr id="137" name="CustomShape 9"/>
          <p:cNvSpPr/>
          <p:nvPr/>
        </p:nvSpPr>
        <p:spPr>
          <a:xfrm>
            <a:off x="431640" y="720720"/>
            <a:ext cx="8856360" cy="4291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800280" lvl="1" indent="-342720">
              <a:lnSpc>
                <a:spcPct val="93000"/>
              </a:lnSpc>
              <a:buClr>
                <a:srgbClr val="0C11D8"/>
              </a:buClr>
              <a:buFont typeface="Wingdings" charset="2"/>
              <a:buChar char=""/>
            </a:pPr>
            <a:r>
              <a:rPr lang="fr-FR" sz="2400" b="1" u="sng" strike="noStrike" spc="-1">
                <a:solidFill>
                  <a:srgbClr val="0C11D8"/>
                </a:solidFill>
                <a:uFillTx/>
                <a:latin typeface="Arial Narrow"/>
                <a:ea typeface="Microsoft YaHei"/>
              </a:rPr>
              <a:t>Géographie et territoire [ Finlande ] – Vue globale</a:t>
            </a:r>
            <a:endParaRPr lang="fr-FR" sz="2400" b="0" strike="noStrike" spc="-1">
              <a:latin typeface="Arial"/>
            </a:endParaRPr>
          </a:p>
        </p:txBody>
      </p:sp>
      <p:grpSp>
        <p:nvGrpSpPr>
          <p:cNvPr id="17" name="Groupe 16">
            <a:extLst>
              <a:ext uri="{FF2B5EF4-FFF2-40B4-BE49-F238E27FC236}">
                <a16:creationId xmlns:a16="http://schemas.microsoft.com/office/drawing/2014/main" xmlns="" id="{D6135385-9671-4F93-B0D6-534CDCB7EDE1}"/>
              </a:ext>
            </a:extLst>
          </p:cNvPr>
          <p:cNvGrpSpPr/>
          <p:nvPr/>
        </p:nvGrpSpPr>
        <p:grpSpPr>
          <a:xfrm>
            <a:off x="0" y="36360"/>
            <a:ext cx="12279960" cy="683280"/>
            <a:chOff x="0" y="36360"/>
            <a:chExt cx="12279960" cy="683280"/>
          </a:xfrm>
        </p:grpSpPr>
        <p:sp>
          <p:nvSpPr>
            <p:cNvPr id="18" name="CustomShape 1">
              <a:extLst>
                <a:ext uri="{FF2B5EF4-FFF2-40B4-BE49-F238E27FC236}">
                  <a16:creationId xmlns:a16="http://schemas.microsoft.com/office/drawing/2014/main" xmlns="" id="{5DAD8D13-04DF-4F5F-91A9-498BAD676F55}"/>
                </a:ext>
              </a:extLst>
            </p:cNvPr>
            <p:cNvSpPr/>
            <p:nvPr/>
          </p:nvSpPr>
          <p:spPr>
            <a:xfrm>
              <a:off x="0" y="576360"/>
              <a:ext cx="12192480" cy="70200"/>
            </a:xfrm>
            <a:prstGeom prst="rect">
              <a:avLst/>
            </a:prstGeom>
            <a:blipFill rotWithShape="0">
              <a:blip r:embed="rId3" cstate="print"/>
              <a:tile/>
            </a:blipFill>
            <a:ln w="9360">
              <a:solidFill>
                <a:srgbClr val="007FFE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9" name="CustomShape 2">
              <a:extLst>
                <a:ext uri="{FF2B5EF4-FFF2-40B4-BE49-F238E27FC236}">
                  <a16:creationId xmlns:a16="http://schemas.microsoft.com/office/drawing/2014/main" xmlns="" id="{E5FA6C77-93DC-4C68-A0D4-DCC56148CF65}"/>
                </a:ext>
              </a:extLst>
            </p:cNvPr>
            <p:cNvSpPr/>
            <p:nvPr/>
          </p:nvSpPr>
          <p:spPr>
            <a:xfrm>
              <a:off x="0" y="36360"/>
              <a:ext cx="12192480" cy="538560"/>
            </a:xfrm>
            <a:prstGeom prst="rect">
              <a:avLst/>
            </a:prstGeom>
            <a:solidFill>
              <a:srgbClr val="0000DC"/>
            </a:solidFill>
            <a:ln w="9360">
              <a:solidFill>
                <a:srgbClr val="3465A4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90000" tIns="45000" rIns="90000" bIns="45000" anchor="ctr"/>
            <a:lstStyle/>
            <a:p>
              <a:pPr algn="ctr">
                <a:lnSpc>
                  <a:spcPct val="93000"/>
                </a:lnSpc>
              </a:pPr>
              <a:r>
                <a:rPr lang="fr-FR" sz="1800" b="1" u="sng" strike="noStrike" spc="-1" dirty="0">
                  <a:solidFill>
                    <a:srgbClr val="FFF200"/>
                  </a:solidFill>
                  <a:uFillTx/>
                  <a:latin typeface="Arial"/>
                  <a:ea typeface="Microsoft YaHei"/>
                </a:rPr>
                <a:t>Atelier de travail:</a:t>
              </a:r>
              <a:r>
                <a:rPr lang="fr-FR" sz="1800" b="1" strike="noStrike" spc="-1" dirty="0">
                  <a:solidFill>
                    <a:srgbClr val="FFF200"/>
                  </a:solidFill>
                  <a:latin typeface="Arial"/>
                  <a:ea typeface="Microsoft YaHei"/>
                </a:rPr>
                <a:t>	Présentation globale du système éducatif de la Finlande</a:t>
              </a:r>
              <a:endParaRPr lang="fr-FR" sz="1800" b="0" strike="noStrike" spc="-1" dirty="0">
                <a:latin typeface="Arial"/>
              </a:endParaRPr>
            </a:p>
          </p:txBody>
        </p:sp>
        <p:pic>
          <p:nvPicPr>
            <p:cNvPr id="20" name="Picture 4">
              <a:extLst>
                <a:ext uri="{FF2B5EF4-FFF2-40B4-BE49-F238E27FC236}">
                  <a16:creationId xmlns:a16="http://schemas.microsoft.com/office/drawing/2014/main" xmlns="" id="{CCEB8377-6F6D-40C4-A088-1B84340943DA}"/>
                </a:ext>
              </a:extLst>
            </p:cNvPr>
            <p:cNvPicPr/>
            <p:nvPr/>
          </p:nvPicPr>
          <p:blipFill>
            <a:blip r:embed="rId8" cstate="print"/>
            <a:stretch/>
          </p:blipFill>
          <p:spPr>
            <a:xfrm>
              <a:off x="11304720" y="36360"/>
              <a:ext cx="975240" cy="683280"/>
            </a:xfrm>
            <a:prstGeom prst="rect">
              <a:avLst/>
            </a:prstGeom>
            <a:ln>
              <a:noFill/>
            </a:ln>
          </p:spPr>
        </p:pic>
        <p:pic>
          <p:nvPicPr>
            <p:cNvPr id="21" name="Picture 7">
              <a:extLst>
                <a:ext uri="{FF2B5EF4-FFF2-40B4-BE49-F238E27FC236}">
                  <a16:creationId xmlns:a16="http://schemas.microsoft.com/office/drawing/2014/main" xmlns="" id="{4845DFF3-8065-4950-86F2-F76FB65C8B5C}"/>
                </a:ext>
              </a:extLst>
            </p:cNvPr>
            <p:cNvPicPr/>
            <p:nvPr/>
          </p:nvPicPr>
          <p:blipFill>
            <a:blip r:embed="rId9" cstate="print"/>
            <a:stretch/>
          </p:blipFill>
          <p:spPr>
            <a:xfrm>
              <a:off x="216000" y="108000"/>
              <a:ext cx="790920" cy="430560"/>
            </a:xfrm>
            <a:prstGeom prst="rect">
              <a:avLst/>
            </a:prstGeom>
            <a:ln>
              <a:noFill/>
            </a:ln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CustomShape 3"/>
          <p:cNvSpPr/>
          <p:nvPr/>
        </p:nvSpPr>
        <p:spPr>
          <a:xfrm>
            <a:off x="0" y="647640"/>
            <a:ext cx="273600" cy="6209280"/>
          </a:xfrm>
          <a:prstGeom prst="rect">
            <a:avLst/>
          </a:prstGeom>
          <a:blipFill rotWithShape="0">
            <a:blip r:embed="rId3" cstate="print"/>
            <a:tile/>
          </a:blipFill>
          <a:ln w="9360">
            <a:solidFill>
              <a:srgbClr val="007FFE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43" name="CustomShape 4"/>
          <p:cNvSpPr/>
          <p:nvPr/>
        </p:nvSpPr>
        <p:spPr>
          <a:xfrm>
            <a:off x="1174680" y="1224000"/>
            <a:ext cx="10871546" cy="55018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fr-FR" sz="1800" b="1" strike="noStrike" spc="-1" dirty="0">
                <a:solidFill>
                  <a:srgbClr val="0000FF"/>
                </a:solidFill>
                <a:latin typeface="Arial"/>
                <a:ea typeface="Microsoft YaHei"/>
              </a:rPr>
              <a:t>Une économie à libre marché et fortement industrialisée.</a:t>
            </a:r>
            <a:endParaRPr lang="fr-FR" sz="18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endParaRPr lang="fr-FR" sz="1800" b="0" strike="noStrike" spc="-1" dirty="0">
              <a:latin typeface="Arial"/>
            </a:endParaRPr>
          </a:p>
          <a:p>
            <a:pPr marL="216000" indent="-216000">
              <a:lnSpc>
                <a:spcPct val="100000"/>
              </a:lnSpc>
              <a:buBlip>
                <a:blip r:embed="rId4"/>
              </a:buBlip>
            </a:pPr>
            <a:r>
              <a:rPr lang="fr-FR" sz="1800" b="1" u="sng" strike="noStrike" spc="-1" dirty="0">
                <a:solidFill>
                  <a:srgbClr val="0000FF"/>
                </a:solidFill>
                <a:latin typeface="Arial"/>
                <a:ea typeface="Microsoft YaHei"/>
              </a:rPr>
              <a:t>Industrie</a:t>
            </a:r>
            <a:endParaRPr lang="fr-FR" sz="1800" b="0" u="sng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fr-FR" sz="1800" b="0" strike="noStrike" spc="-1" dirty="0">
                <a:solidFill>
                  <a:srgbClr val="0000FF"/>
                </a:solidFill>
                <a:latin typeface="Arial"/>
                <a:ea typeface="Microsoft YaHei"/>
              </a:rPr>
              <a:t>	Investissements dans </a:t>
            </a:r>
            <a:r>
              <a:rPr lang="fr-FR" sz="1800" strike="noStrike" spc="-1" dirty="0">
                <a:solidFill>
                  <a:srgbClr val="0000FF"/>
                </a:solidFill>
                <a:latin typeface="Arial"/>
                <a:ea typeface="Microsoft YaHei"/>
              </a:rPr>
              <a:t>: { Formation de qualité, Recherche et Développement, Nouvelles 	Technologies }.</a:t>
            </a:r>
            <a:r>
              <a:rPr lang="fr-FR" sz="1800" b="0" strike="noStrike" spc="-1" dirty="0">
                <a:solidFill>
                  <a:srgbClr val="0000FF"/>
                </a:solidFill>
                <a:latin typeface="Arial"/>
                <a:ea typeface="Microsoft YaHei"/>
              </a:rPr>
              <a:t> </a:t>
            </a:r>
            <a:endParaRPr lang="fr-FR" sz="18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endParaRPr lang="fr-FR" sz="1800" b="0" strike="noStrike" spc="-1" dirty="0">
              <a:solidFill>
                <a:srgbClr val="0000FF"/>
              </a:solidFill>
              <a:latin typeface="Arial"/>
              <a:ea typeface="Microsoft YaHei"/>
            </a:endParaRPr>
          </a:p>
          <a:p>
            <a:pPr>
              <a:lnSpc>
                <a:spcPct val="100000"/>
              </a:lnSpc>
            </a:pPr>
            <a:r>
              <a:rPr lang="fr-FR" sz="1800" b="0" strike="noStrike" spc="-1" dirty="0">
                <a:solidFill>
                  <a:srgbClr val="0000FF"/>
                </a:solidFill>
                <a:latin typeface="Arial"/>
                <a:ea typeface="Microsoft YaHei"/>
              </a:rPr>
              <a:t>	</a:t>
            </a:r>
            <a:r>
              <a:rPr lang="fr-FR" sz="1800" b="0" u="sng" strike="noStrike" spc="-1" dirty="0">
                <a:solidFill>
                  <a:srgbClr val="0000FF"/>
                </a:solidFill>
                <a:latin typeface="Arial"/>
                <a:ea typeface="Microsoft YaHei"/>
              </a:rPr>
              <a:t>Ingénierie</a:t>
            </a:r>
            <a:r>
              <a:rPr lang="fr-FR" sz="1800" b="0" strike="noStrike" spc="-1" dirty="0">
                <a:solidFill>
                  <a:srgbClr val="0000FF"/>
                </a:solidFill>
                <a:latin typeface="Arial"/>
                <a:ea typeface="Microsoft YaHei"/>
              </a:rPr>
              <a:t>: 	- Télécommunications.</a:t>
            </a:r>
            <a:endParaRPr lang="fr-FR" sz="18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fr-FR" sz="1800" b="0" strike="noStrike" spc="-1" dirty="0">
                <a:solidFill>
                  <a:srgbClr val="0000FF"/>
                </a:solidFill>
                <a:latin typeface="Arial"/>
                <a:ea typeface="Microsoft YaHei"/>
              </a:rPr>
              <a:t> 			- Industrie électronique. </a:t>
            </a:r>
            <a:endParaRPr lang="fr-FR" sz="18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fr-FR" sz="1800" b="0" strike="noStrike" spc="-1" dirty="0">
                <a:solidFill>
                  <a:srgbClr val="0000FF"/>
                </a:solidFill>
                <a:latin typeface="Arial"/>
                <a:ea typeface="Microsoft YaHei"/>
              </a:rPr>
              <a:t>Les secteurs des télécommunications et de l'électronique sont aujourd'hui les plus grandes exportations : Résultats de la réussite de leur système éducatif et de la formation professionnelle de qualité. </a:t>
            </a:r>
            <a:endParaRPr lang="fr-FR" sz="18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fr-FR" sz="1800" b="1" strike="noStrike" spc="-1" dirty="0">
                <a:solidFill>
                  <a:srgbClr val="0000FF"/>
                </a:solidFill>
                <a:uFillTx/>
                <a:latin typeface="Arial Narrow"/>
                <a:ea typeface="DejaVu Sans"/>
              </a:rPr>
              <a:t>	</a:t>
            </a:r>
            <a:endParaRPr lang="fr-FR" sz="1200" b="1" strike="noStrike" spc="-1" dirty="0">
              <a:solidFill>
                <a:srgbClr val="0000FF"/>
              </a:solidFill>
              <a:uFillTx/>
              <a:latin typeface="Arial Narrow"/>
              <a:ea typeface="DejaVu Sans"/>
            </a:endParaRPr>
          </a:p>
          <a:p>
            <a:pPr>
              <a:lnSpc>
                <a:spcPct val="100000"/>
              </a:lnSpc>
            </a:pPr>
            <a:r>
              <a:rPr lang="fr-FR" b="1" spc="-1" dirty="0">
                <a:solidFill>
                  <a:srgbClr val="0000FF"/>
                </a:solidFill>
                <a:latin typeface="Arial Narrow"/>
                <a:ea typeface="DejaVu Sans"/>
              </a:rPr>
              <a:t>	</a:t>
            </a:r>
            <a:r>
              <a:rPr lang="fr-FR" sz="1800" b="1" u="sng" strike="noStrike" spc="-1" dirty="0">
                <a:solidFill>
                  <a:srgbClr val="0000FF"/>
                </a:solidFill>
                <a:uFillTx/>
                <a:latin typeface="Arial Narrow"/>
                <a:ea typeface="DejaVu Sans"/>
              </a:rPr>
              <a:t>Exemple de réussite technologique</a:t>
            </a:r>
            <a:r>
              <a:rPr lang="fr-FR" sz="1800" b="1" strike="noStrike" spc="-1" dirty="0">
                <a:solidFill>
                  <a:srgbClr val="0000FF"/>
                </a:solidFill>
                <a:latin typeface="Arial Narrow"/>
                <a:ea typeface="DejaVu Sans"/>
              </a:rPr>
              <a:t>:</a:t>
            </a:r>
            <a:endParaRPr lang="fr-FR" sz="18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fr-FR" sz="1800" b="1" strike="noStrike" spc="-1" dirty="0">
                <a:solidFill>
                  <a:srgbClr val="0000FF"/>
                </a:solidFill>
                <a:latin typeface="Arial Narrow"/>
                <a:ea typeface="DejaVu Sans"/>
              </a:rPr>
              <a:t>		</a:t>
            </a:r>
            <a:r>
              <a:rPr lang="fr-FR" sz="1800" b="0" strike="noStrike" spc="-1" dirty="0">
                <a:solidFill>
                  <a:srgbClr val="0000FF"/>
                </a:solidFill>
                <a:latin typeface="Arial Narrow"/>
                <a:ea typeface="DejaVu Sans"/>
              </a:rPr>
              <a:t>Nokia Corporation :  Une entreprise multinationale de télécommunications finlandaise. </a:t>
            </a:r>
            <a:endParaRPr lang="fr-FR" sz="18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fr-FR" sz="1800" b="0" strike="noStrike" spc="-1" dirty="0">
                <a:solidFill>
                  <a:srgbClr val="0000FF"/>
                </a:solidFill>
                <a:latin typeface="Arial Narrow"/>
                <a:ea typeface="DejaVu Sans"/>
              </a:rPr>
              <a:t>		Devenu le premier constructeur mondial de téléphones mobiles en 1998</a:t>
            </a:r>
            <a:endParaRPr lang="fr-FR" sz="18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fr-FR" sz="1800" b="0" strike="noStrike" spc="-1" dirty="0">
                <a:solidFill>
                  <a:srgbClr val="0000FF"/>
                </a:solidFill>
                <a:latin typeface="Arial Narrow"/>
                <a:ea typeface="DejaVu Sans"/>
              </a:rPr>
              <a:t>		Nokia Solutions and Networks.</a:t>
            </a:r>
            <a:endParaRPr lang="fr-FR" sz="1800" b="0" strike="noStrike" spc="-1" dirty="0">
              <a:latin typeface="Arial"/>
            </a:endParaRPr>
          </a:p>
          <a:p>
            <a:pPr marL="216000" indent="-216000">
              <a:lnSpc>
                <a:spcPct val="100000"/>
              </a:lnSpc>
              <a:buBlip>
                <a:blip r:embed="rId4"/>
              </a:buBlip>
            </a:pPr>
            <a:r>
              <a:rPr lang="fr-FR" sz="1800" b="1" u="sng" strike="noStrike" spc="-1" dirty="0">
                <a:solidFill>
                  <a:srgbClr val="0000FF"/>
                </a:solidFill>
                <a:latin typeface="Arial"/>
                <a:ea typeface="Microsoft YaHei"/>
              </a:rPr>
              <a:t>Agriculture</a:t>
            </a:r>
            <a:endParaRPr lang="fr-FR" sz="1800" b="0" u="sng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endParaRPr lang="fr-FR" sz="1800" b="0" strike="noStrike" spc="-1" dirty="0">
              <a:solidFill>
                <a:srgbClr val="0000FF"/>
              </a:solidFill>
              <a:latin typeface="Arial"/>
              <a:ea typeface="Microsoft YaHei"/>
            </a:endParaRPr>
          </a:p>
          <a:p>
            <a:pPr>
              <a:lnSpc>
                <a:spcPct val="100000"/>
              </a:lnSpc>
            </a:pPr>
            <a:r>
              <a:rPr lang="fr-FR" spc="-1" dirty="0">
                <a:solidFill>
                  <a:srgbClr val="0000FF"/>
                </a:solidFill>
                <a:latin typeface="Arial"/>
                <a:ea typeface="Microsoft YaHei"/>
              </a:rPr>
              <a:t>	</a:t>
            </a:r>
            <a:r>
              <a:rPr lang="fr-FR" sz="1800" b="0" strike="noStrike" spc="-1" dirty="0">
                <a:solidFill>
                  <a:srgbClr val="0000FF"/>
                </a:solidFill>
                <a:latin typeface="Arial"/>
                <a:ea typeface="Microsoft YaHei"/>
              </a:rPr>
              <a:t>À cause du climat, le développement de l'agriculture est limité à la maintenance de 	l'autosuffisance dans les produits de base.</a:t>
            </a:r>
            <a:endParaRPr lang="fr-FR" sz="18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endParaRPr lang="fr-FR" sz="1800" b="0" strike="noStrike" spc="-1" dirty="0">
              <a:latin typeface="Arial"/>
            </a:endParaRPr>
          </a:p>
        </p:txBody>
      </p:sp>
      <p:sp>
        <p:nvSpPr>
          <p:cNvPr id="144" name="CustomShape 5"/>
          <p:cNvSpPr/>
          <p:nvPr/>
        </p:nvSpPr>
        <p:spPr>
          <a:xfrm>
            <a:off x="431640" y="720720"/>
            <a:ext cx="8856360" cy="4291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800280" lvl="1" indent="-342720">
              <a:lnSpc>
                <a:spcPct val="93000"/>
              </a:lnSpc>
              <a:buClr>
                <a:srgbClr val="0C11D8"/>
              </a:buClr>
              <a:buFont typeface="Wingdings" charset="2"/>
              <a:buChar char=""/>
            </a:pPr>
            <a:r>
              <a:rPr lang="fr-FR" sz="2400" b="1" u="sng" strike="noStrike" spc="-1" dirty="0">
                <a:solidFill>
                  <a:srgbClr val="0C11D8"/>
                </a:solidFill>
                <a:uFillTx/>
                <a:latin typeface="Arial Narrow"/>
                <a:ea typeface="Microsoft YaHei"/>
              </a:rPr>
              <a:t>Ressources </a:t>
            </a:r>
            <a:r>
              <a:rPr lang="fr-FR" sz="2400" b="1" u="sng" strike="noStrike" spc="-1" dirty="0" err="1">
                <a:solidFill>
                  <a:srgbClr val="0C11D8"/>
                </a:solidFill>
                <a:uFillTx/>
                <a:latin typeface="Arial Narrow"/>
                <a:ea typeface="Microsoft YaHei"/>
              </a:rPr>
              <a:t>économiquee</a:t>
            </a:r>
            <a:endParaRPr lang="fr-FR" sz="2400" b="0" strike="noStrike" spc="-1" dirty="0">
              <a:latin typeface="Arial"/>
            </a:endParaRPr>
          </a:p>
        </p:txBody>
      </p:sp>
      <p:grpSp>
        <p:nvGrpSpPr>
          <p:cNvPr id="9" name="Groupe 8">
            <a:extLst>
              <a:ext uri="{FF2B5EF4-FFF2-40B4-BE49-F238E27FC236}">
                <a16:creationId xmlns:a16="http://schemas.microsoft.com/office/drawing/2014/main" xmlns="" id="{DD9F6C01-90A5-40ED-9309-F5A282CC000E}"/>
              </a:ext>
            </a:extLst>
          </p:cNvPr>
          <p:cNvGrpSpPr/>
          <p:nvPr/>
        </p:nvGrpSpPr>
        <p:grpSpPr>
          <a:xfrm>
            <a:off x="0" y="36360"/>
            <a:ext cx="12279960" cy="683280"/>
            <a:chOff x="0" y="36360"/>
            <a:chExt cx="12279960" cy="683280"/>
          </a:xfrm>
        </p:grpSpPr>
        <p:sp>
          <p:nvSpPr>
            <p:cNvPr id="10" name="CustomShape 1">
              <a:extLst>
                <a:ext uri="{FF2B5EF4-FFF2-40B4-BE49-F238E27FC236}">
                  <a16:creationId xmlns:a16="http://schemas.microsoft.com/office/drawing/2014/main" xmlns="" id="{3F85F30F-0837-448E-9927-6C24B2A82CA0}"/>
                </a:ext>
              </a:extLst>
            </p:cNvPr>
            <p:cNvSpPr/>
            <p:nvPr/>
          </p:nvSpPr>
          <p:spPr>
            <a:xfrm>
              <a:off x="0" y="576360"/>
              <a:ext cx="12192480" cy="70200"/>
            </a:xfrm>
            <a:prstGeom prst="rect">
              <a:avLst/>
            </a:prstGeom>
            <a:blipFill rotWithShape="0">
              <a:blip r:embed="rId3" cstate="print"/>
              <a:tile/>
            </a:blipFill>
            <a:ln w="9360">
              <a:solidFill>
                <a:srgbClr val="007FFE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1" name="CustomShape 2">
              <a:extLst>
                <a:ext uri="{FF2B5EF4-FFF2-40B4-BE49-F238E27FC236}">
                  <a16:creationId xmlns:a16="http://schemas.microsoft.com/office/drawing/2014/main" xmlns="" id="{352A3ACC-C1A7-4826-A41D-0A98BE3F33D1}"/>
                </a:ext>
              </a:extLst>
            </p:cNvPr>
            <p:cNvSpPr/>
            <p:nvPr/>
          </p:nvSpPr>
          <p:spPr>
            <a:xfrm>
              <a:off x="0" y="36360"/>
              <a:ext cx="12192480" cy="538560"/>
            </a:xfrm>
            <a:prstGeom prst="rect">
              <a:avLst/>
            </a:prstGeom>
            <a:solidFill>
              <a:srgbClr val="0000DC"/>
            </a:solidFill>
            <a:ln w="9360">
              <a:solidFill>
                <a:srgbClr val="3465A4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90000" tIns="45000" rIns="90000" bIns="45000" anchor="ctr"/>
            <a:lstStyle/>
            <a:p>
              <a:pPr algn="ctr">
                <a:lnSpc>
                  <a:spcPct val="93000"/>
                </a:lnSpc>
              </a:pPr>
              <a:r>
                <a:rPr lang="fr-FR" sz="1800" b="1" u="sng" strike="noStrike" spc="-1" dirty="0">
                  <a:solidFill>
                    <a:srgbClr val="FFF200"/>
                  </a:solidFill>
                  <a:uFillTx/>
                  <a:latin typeface="Arial"/>
                  <a:ea typeface="Microsoft YaHei"/>
                </a:rPr>
                <a:t>Atelier de travail:</a:t>
              </a:r>
              <a:r>
                <a:rPr lang="fr-FR" sz="1800" b="1" strike="noStrike" spc="-1" dirty="0">
                  <a:solidFill>
                    <a:srgbClr val="FFF200"/>
                  </a:solidFill>
                  <a:latin typeface="Arial"/>
                  <a:ea typeface="Microsoft YaHei"/>
                </a:rPr>
                <a:t>	Présentation globale du système éducatif de la Finlande</a:t>
              </a:r>
              <a:endParaRPr lang="fr-FR" sz="1800" b="0" strike="noStrike" spc="-1" dirty="0">
                <a:latin typeface="Arial"/>
              </a:endParaRPr>
            </a:p>
          </p:txBody>
        </p:sp>
        <p:pic>
          <p:nvPicPr>
            <p:cNvPr id="12" name="Picture 4">
              <a:extLst>
                <a:ext uri="{FF2B5EF4-FFF2-40B4-BE49-F238E27FC236}">
                  <a16:creationId xmlns:a16="http://schemas.microsoft.com/office/drawing/2014/main" xmlns="" id="{889D7D5B-D068-4EF7-AB2A-F53C0A36DD19}"/>
                </a:ext>
              </a:extLst>
            </p:cNvPr>
            <p:cNvPicPr/>
            <p:nvPr/>
          </p:nvPicPr>
          <p:blipFill>
            <a:blip r:embed="rId5" cstate="print"/>
            <a:stretch/>
          </p:blipFill>
          <p:spPr>
            <a:xfrm>
              <a:off x="11304720" y="36360"/>
              <a:ext cx="975240" cy="683280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3" name="Picture 7">
              <a:extLst>
                <a:ext uri="{FF2B5EF4-FFF2-40B4-BE49-F238E27FC236}">
                  <a16:creationId xmlns:a16="http://schemas.microsoft.com/office/drawing/2014/main" xmlns="" id="{9E71853F-9CEC-4A55-8C83-58D9F3834B47}"/>
                </a:ext>
              </a:extLst>
            </p:cNvPr>
            <p:cNvPicPr/>
            <p:nvPr/>
          </p:nvPicPr>
          <p:blipFill>
            <a:blip r:embed="rId6" cstate="print"/>
            <a:stretch/>
          </p:blipFill>
          <p:spPr>
            <a:xfrm>
              <a:off x="216000" y="108000"/>
              <a:ext cx="790920" cy="430560"/>
            </a:xfrm>
            <a:prstGeom prst="rect">
              <a:avLst/>
            </a:prstGeom>
            <a:ln>
              <a:noFill/>
            </a:ln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CustomShape 3"/>
          <p:cNvSpPr/>
          <p:nvPr/>
        </p:nvSpPr>
        <p:spPr>
          <a:xfrm>
            <a:off x="0" y="647640"/>
            <a:ext cx="273600" cy="6209280"/>
          </a:xfrm>
          <a:prstGeom prst="rect">
            <a:avLst/>
          </a:prstGeom>
          <a:blipFill rotWithShape="0">
            <a:blip r:embed="rId3" cstate="print"/>
            <a:tile/>
          </a:blipFill>
          <a:ln w="9360">
            <a:solidFill>
              <a:srgbClr val="007FFE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150" name="Image 7"/>
          <p:cNvPicPr/>
          <p:nvPr/>
        </p:nvPicPr>
        <p:blipFill>
          <a:blip r:embed="rId4" cstate="print"/>
          <a:stretch/>
        </p:blipFill>
        <p:spPr>
          <a:xfrm>
            <a:off x="2700000" y="1188720"/>
            <a:ext cx="9397440" cy="5398560"/>
          </a:xfrm>
          <a:prstGeom prst="rect">
            <a:avLst/>
          </a:prstGeom>
          <a:ln>
            <a:noFill/>
          </a:ln>
        </p:spPr>
      </p:pic>
      <p:sp>
        <p:nvSpPr>
          <p:cNvPr id="151" name="CustomShape 4"/>
          <p:cNvSpPr/>
          <p:nvPr/>
        </p:nvSpPr>
        <p:spPr>
          <a:xfrm>
            <a:off x="6780240" y="6553800"/>
            <a:ext cx="5207040" cy="2721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fr-FR" sz="1200" b="1" strike="noStrike" spc="-1">
                <a:solidFill>
                  <a:srgbClr val="0C11D8"/>
                </a:solidFill>
                <a:latin typeface="Arial Narrow"/>
                <a:ea typeface="DejaVu Sans"/>
              </a:rPr>
              <a:t>https://www.tresor.economie.gouv.fr/Articles/2017/12/21/situation-economique-de-la-</a:t>
            </a:r>
            <a:endParaRPr lang="fr-FR" sz="1200" b="0" strike="noStrike" spc="-1">
              <a:latin typeface="Arial"/>
            </a:endParaRPr>
          </a:p>
        </p:txBody>
      </p:sp>
      <p:sp>
        <p:nvSpPr>
          <p:cNvPr id="152" name="CustomShape 5"/>
          <p:cNvSpPr/>
          <p:nvPr/>
        </p:nvSpPr>
        <p:spPr>
          <a:xfrm>
            <a:off x="504000" y="612000"/>
            <a:ext cx="5472000" cy="503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fr-FR" sz="2600" b="1" strike="noStrike" spc="-1">
                <a:solidFill>
                  <a:srgbClr val="009C9C"/>
                </a:solidFill>
                <a:latin typeface="Arial Narrow"/>
                <a:ea typeface="DejaVu Sans"/>
              </a:rPr>
              <a:t>La vie paisible : Civisme – Propreté </a:t>
            </a:r>
            <a:endParaRPr lang="fr-FR" sz="2600" b="0" strike="noStrike" spc="-1">
              <a:latin typeface="Arial"/>
            </a:endParaRPr>
          </a:p>
        </p:txBody>
      </p:sp>
      <p:grpSp>
        <p:nvGrpSpPr>
          <p:cNvPr id="10" name="Groupe 9">
            <a:extLst>
              <a:ext uri="{FF2B5EF4-FFF2-40B4-BE49-F238E27FC236}">
                <a16:creationId xmlns:a16="http://schemas.microsoft.com/office/drawing/2014/main" xmlns="" id="{EB8392FE-0D5B-4F5B-892A-53865AE82F2D}"/>
              </a:ext>
            </a:extLst>
          </p:cNvPr>
          <p:cNvGrpSpPr/>
          <p:nvPr/>
        </p:nvGrpSpPr>
        <p:grpSpPr>
          <a:xfrm>
            <a:off x="0" y="36360"/>
            <a:ext cx="12279960" cy="683280"/>
            <a:chOff x="0" y="36360"/>
            <a:chExt cx="12279960" cy="683280"/>
          </a:xfrm>
        </p:grpSpPr>
        <p:sp>
          <p:nvSpPr>
            <p:cNvPr id="11" name="CustomShape 1">
              <a:extLst>
                <a:ext uri="{FF2B5EF4-FFF2-40B4-BE49-F238E27FC236}">
                  <a16:creationId xmlns:a16="http://schemas.microsoft.com/office/drawing/2014/main" xmlns="" id="{71B00854-CDEF-4CAE-A88D-1A007DB944F3}"/>
                </a:ext>
              </a:extLst>
            </p:cNvPr>
            <p:cNvSpPr/>
            <p:nvPr/>
          </p:nvSpPr>
          <p:spPr>
            <a:xfrm>
              <a:off x="0" y="576360"/>
              <a:ext cx="12192480" cy="70200"/>
            </a:xfrm>
            <a:prstGeom prst="rect">
              <a:avLst/>
            </a:prstGeom>
            <a:blipFill rotWithShape="0">
              <a:blip r:embed="rId3" cstate="print"/>
              <a:tile/>
            </a:blipFill>
            <a:ln w="9360">
              <a:solidFill>
                <a:srgbClr val="007FFE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2" name="CustomShape 2">
              <a:extLst>
                <a:ext uri="{FF2B5EF4-FFF2-40B4-BE49-F238E27FC236}">
                  <a16:creationId xmlns:a16="http://schemas.microsoft.com/office/drawing/2014/main" xmlns="" id="{AEA2B64C-1353-42FB-A4E8-F353A78BD917}"/>
                </a:ext>
              </a:extLst>
            </p:cNvPr>
            <p:cNvSpPr/>
            <p:nvPr/>
          </p:nvSpPr>
          <p:spPr>
            <a:xfrm>
              <a:off x="0" y="36360"/>
              <a:ext cx="12192480" cy="538560"/>
            </a:xfrm>
            <a:prstGeom prst="rect">
              <a:avLst/>
            </a:prstGeom>
            <a:solidFill>
              <a:srgbClr val="0000DC"/>
            </a:solidFill>
            <a:ln w="9360">
              <a:solidFill>
                <a:srgbClr val="3465A4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90000" tIns="45000" rIns="90000" bIns="45000" anchor="ctr"/>
            <a:lstStyle/>
            <a:p>
              <a:pPr algn="ctr">
                <a:lnSpc>
                  <a:spcPct val="93000"/>
                </a:lnSpc>
              </a:pPr>
              <a:r>
                <a:rPr lang="fr-FR" sz="1800" b="1" u="sng" strike="noStrike" spc="-1" dirty="0">
                  <a:solidFill>
                    <a:srgbClr val="FFF200"/>
                  </a:solidFill>
                  <a:uFillTx/>
                  <a:latin typeface="Arial"/>
                  <a:ea typeface="Microsoft YaHei"/>
                </a:rPr>
                <a:t>Atelier de travail:</a:t>
              </a:r>
              <a:r>
                <a:rPr lang="fr-FR" sz="1800" b="1" strike="noStrike" spc="-1" dirty="0">
                  <a:solidFill>
                    <a:srgbClr val="FFF200"/>
                  </a:solidFill>
                  <a:latin typeface="Arial"/>
                  <a:ea typeface="Microsoft YaHei"/>
                </a:rPr>
                <a:t>	Présentation globale du système éducatif de la Finlande</a:t>
              </a:r>
              <a:endParaRPr lang="fr-FR" sz="1800" b="0" strike="noStrike" spc="-1" dirty="0">
                <a:latin typeface="Arial"/>
              </a:endParaRPr>
            </a:p>
          </p:txBody>
        </p:sp>
        <p:pic>
          <p:nvPicPr>
            <p:cNvPr id="13" name="Picture 4">
              <a:extLst>
                <a:ext uri="{FF2B5EF4-FFF2-40B4-BE49-F238E27FC236}">
                  <a16:creationId xmlns:a16="http://schemas.microsoft.com/office/drawing/2014/main" xmlns="" id="{92D1542D-070B-4AD4-A6DB-92BE979EC622}"/>
                </a:ext>
              </a:extLst>
            </p:cNvPr>
            <p:cNvPicPr/>
            <p:nvPr/>
          </p:nvPicPr>
          <p:blipFill>
            <a:blip r:embed="rId5" cstate="print"/>
            <a:stretch/>
          </p:blipFill>
          <p:spPr>
            <a:xfrm>
              <a:off x="11304720" y="36360"/>
              <a:ext cx="975240" cy="683280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4" name="Picture 7">
              <a:extLst>
                <a:ext uri="{FF2B5EF4-FFF2-40B4-BE49-F238E27FC236}">
                  <a16:creationId xmlns:a16="http://schemas.microsoft.com/office/drawing/2014/main" xmlns="" id="{CCAF8043-9147-467B-8473-0DB7EC674D13}"/>
                </a:ext>
              </a:extLst>
            </p:cNvPr>
            <p:cNvPicPr/>
            <p:nvPr/>
          </p:nvPicPr>
          <p:blipFill>
            <a:blip r:embed="rId6" cstate="print"/>
            <a:stretch/>
          </p:blipFill>
          <p:spPr>
            <a:xfrm>
              <a:off x="216000" y="108000"/>
              <a:ext cx="790920" cy="430560"/>
            </a:xfrm>
            <a:prstGeom prst="rect">
              <a:avLst/>
            </a:prstGeom>
            <a:ln>
              <a:noFill/>
            </a:ln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35799</TotalTime>
  <Words>267</Words>
  <Application>Microsoft Office PowerPoint</Application>
  <PresentationFormat>Personnalisé</PresentationFormat>
  <Paragraphs>130</Paragraphs>
  <Slides>10</Slides>
  <Notes>10</Notes>
  <HiddenSlides>0</HiddenSlides>
  <MMClips>0</MMClips>
  <ScaleCrop>false</ScaleCrop>
  <HeadingPairs>
    <vt:vector size="4" baseType="variant">
      <vt:variant>
        <vt:lpstr>Thème</vt:lpstr>
      </vt:variant>
      <vt:variant>
        <vt:i4>2</vt:i4>
      </vt:variant>
      <vt:variant>
        <vt:lpstr>Titres des diapositives</vt:lpstr>
      </vt:variant>
      <vt:variant>
        <vt:i4>10</vt:i4>
      </vt:variant>
    </vt:vector>
  </HeadingPairs>
  <TitlesOfParts>
    <vt:vector size="12" baseType="lpstr">
      <vt:lpstr>Office Theme</vt:lpstr>
      <vt:lpstr>Office Theme</vt:lpstr>
      <vt:lpstr>Diapositive 1</vt:lpstr>
      <vt:lpstr>Diapositive 2</vt:lpstr>
      <vt:lpstr>Diapositive 3</vt:lpstr>
      <vt:lpstr>Diapositive 4</vt:lpstr>
      <vt:lpstr>Diapositive 5</vt:lpstr>
      <vt:lpstr>Diapositive 6</vt:lpstr>
      <vt:lpstr>Diapositive 7</vt:lpstr>
      <vt:lpstr>Diapositive 8</vt:lpstr>
      <vt:lpstr>Diapositive 9</vt:lpstr>
      <vt:lpstr>Diapositive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boualem Canada</dc:creator>
  <cp:lastModifiedBy>Admin</cp:lastModifiedBy>
  <cp:revision>122</cp:revision>
  <cp:lastPrinted>2018-08-01T13:20:22Z</cp:lastPrinted>
  <dcterms:created xsi:type="dcterms:W3CDTF">1601-01-01T00:00:00Z</dcterms:created>
  <dcterms:modified xsi:type="dcterms:W3CDTF">2018-08-07T03:19:06Z</dcterms:modified>
  <dc:language>fr-FR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16.0000</vt:lpwstr>
  </property>
  <property fmtid="{D5CDD505-2E9C-101B-9397-08002B2CF9AE}" pid="3" name="HiddenSlides">
    <vt:i4>0</vt:i4>
  </property>
  <property fmtid="{D5CDD505-2E9C-101B-9397-08002B2CF9AE}" pid="4" name="HyperlinksChanged">
    <vt:bool>false</vt:bool>
  </property>
  <property fmtid="{D5CDD505-2E9C-101B-9397-08002B2CF9AE}" pid="5" name="LinksUpToDate">
    <vt:bool>false</vt:bool>
  </property>
  <property fmtid="{D5CDD505-2E9C-101B-9397-08002B2CF9AE}" pid="6" name="MMClips">
    <vt:i4>0</vt:i4>
  </property>
  <property fmtid="{D5CDD505-2E9C-101B-9397-08002B2CF9AE}" pid="7" name="Notes">
    <vt:i4>11</vt:i4>
  </property>
  <property fmtid="{D5CDD505-2E9C-101B-9397-08002B2CF9AE}" pid="8" name="PresentationFormat">
    <vt:lpwstr>Personnalisé</vt:lpwstr>
  </property>
  <property fmtid="{D5CDD505-2E9C-101B-9397-08002B2CF9AE}" pid="9" name="ScaleCrop">
    <vt:bool>false</vt:bool>
  </property>
  <property fmtid="{D5CDD505-2E9C-101B-9397-08002B2CF9AE}" pid="10" name="ShareDoc">
    <vt:bool>false</vt:bool>
  </property>
  <property fmtid="{D5CDD505-2E9C-101B-9397-08002B2CF9AE}" pid="11" name="Slides">
    <vt:i4>11</vt:i4>
  </property>
</Properties>
</file>