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31"/>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Lst>
  <p:sldSz cx="12193588" cy="6858000"/>
  <p:notesSz cx="7772400" cy="10058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6" d="100"/>
          <a:sy n="26" d="100"/>
        </p:scale>
        <p:origin x="-1494" y="-35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6" name="PlaceHolder 1"/>
          <p:cNvSpPr>
            <a:spLocks noGrp="1" noRot="1" noChangeAspect="1"/>
          </p:cNvSpPr>
          <p:nvPr>
            <p:ph type="sldImg"/>
          </p:nvPr>
        </p:nvSpPr>
        <p:spPr>
          <a:xfrm>
            <a:off x="216000" y="812520"/>
            <a:ext cx="7127280" cy="4008960"/>
          </a:xfrm>
          <a:prstGeom prst="rect">
            <a:avLst/>
          </a:prstGeom>
        </p:spPr>
        <p:txBody>
          <a:bodyPr lIns="0" tIns="0" rIns="0" bIns="0" anchor="ctr"/>
          <a:lstStyle/>
          <a:p>
            <a:pPr algn="ctr"/>
            <a:r>
              <a:rPr lang="fr-FR" sz="4400" b="0" strike="noStrike" spc="-1">
                <a:latin typeface="Arial"/>
              </a:rPr>
              <a:t>Click to move the slide</a:t>
            </a:r>
          </a:p>
        </p:txBody>
      </p:sp>
      <p:sp>
        <p:nvSpPr>
          <p:cNvPr id="77" name="PlaceHolder 2"/>
          <p:cNvSpPr>
            <a:spLocks noGrp="1"/>
          </p:cNvSpPr>
          <p:nvPr>
            <p:ph type="body"/>
          </p:nvPr>
        </p:nvSpPr>
        <p:spPr>
          <a:xfrm>
            <a:off x="756000" y="5078520"/>
            <a:ext cx="6047640" cy="4811040"/>
          </a:xfrm>
          <a:prstGeom prst="rect">
            <a:avLst/>
          </a:prstGeom>
        </p:spPr>
        <p:txBody>
          <a:bodyPr lIns="0" tIns="0" rIns="0" bIns="0"/>
          <a:lstStyle/>
          <a:p>
            <a:r>
              <a:rPr lang="fr-FR" sz="2000" b="0" strike="noStrike" spc="-1">
                <a:latin typeface="Arial"/>
              </a:rPr>
              <a:t>Click to edit the notes format</a:t>
            </a:r>
          </a:p>
        </p:txBody>
      </p:sp>
      <p:sp>
        <p:nvSpPr>
          <p:cNvPr id="78" name="PlaceHolder 3"/>
          <p:cNvSpPr>
            <a:spLocks noGrp="1"/>
          </p:cNvSpPr>
          <p:nvPr>
            <p:ph type="hdr"/>
          </p:nvPr>
        </p:nvSpPr>
        <p:spPr>
          <a:xfrm>
            <a:off x="0" y="0"/>
            <a:ext cx="3280680" cy="534240"/>
          </a:xfrm>
          <a:prstGeom prst="rect">
            <a:avLst/>
          </a:prstGeom>
        </p:spPr>
        <p:txBody>
          <a:bodyPr lIns="0" tIns="0" rIns="0" bIns="0"/>
          <a:lstStyle/>
          <a:p>
            <a:r>
              <a:rPr lang="fr-FR" sz="1400" b="0" strike="noStrike" spc="-1">
                <a:latin typeface="Times New Roman"/>
              </a:rPr>
              <a:t> </a:t>
            </a:r>
          </a:p>
        </p:txBody>
      </p:sp>
      <p:sp>
        <p:nvSpPr>
          <p:cNvPr id="79" name="PlaceHolder 4"/>
          <p:cNvSpPr>
            <a:spLocks noGrp="1"/>
          </p:cNvSpPr>
          <p:nvPr>
            <p:ph type="dt"/>
          </p:nvPr>
        </p:nvSpPr>
        <p:spPr>
          <a:xfrm>
            <a:off x="4278960" y="0"/>
            <a:ext cx="3280680" cy="534240"/>
          </a:xfrm>
          <a:prstGeom prst="rect">
            <a:avLst/>
          </a:prstGeom>
        </p:spPr>
        <p:txBody>
          <a:bodyPr lIns="0" tIns="0" rIns="0" bIns="0"/>
          <a:lstStyle/>
          <a:p>
            <a:pPr algn="r"/>
            <a:r>
              <a:rPr lang="fr-FR" sz="1400" b="0" strike="noStrike" spc="-1">
                <a:latin typeface="Times New Roman"/>
              </a:rPr>
              <a:t> </a:t>
            </a:r>
          </a:p>
        </p:txBody>
      </p:sp>
      <p:sp>
        <p:nvSpPr>
          <p:cNvPr id="80" name="PlaceHolder 5"/>
          <p:cNvSpPr>
            <a:spLocks noGrp="1"/>
          </p:cNvSpPr>
          <p:nvPr>
            <p:ph type="ftr"/>
          </p:nvPr>
        </p:nvSpPr>
        <p:spPr>
          <a:xfrm>
            <a:off x="0" y="10157400"/>
            <a:ext cx="3280680" cy="534240"/>
          </a:xfrm>
          <a:prstGeom prst="rect">
            <a:avLst/>
          </a:prstGeom>
        </p:spPr>
        <p:txBody>
          <a:bodyPr lIns="0" tIns="0" rIns="0" bIns="0" anchor="b"/>
          <a:lstStyle/>
          <a:p>
            <a:r>
              <a:rPr lang="fr-FR" sz="1400" b="0" strike="noStrike" spc="-1">
                <a:latin typeface="Times New Roman"/>
              </a:rPr>
              <a:t> </a:t>
            </a:r>
          </a:p>
        </p:txBody>
      </p:sp>
      <p:sp>
        <p:nvSpPr>
          <p:cNvPr id="81" name="PlaceHolder 6"/>
          <p:cNvSpPr>
            <a:spLocks noGrp="1"/>
          </p:cNvSpPr>
          <p:nvPr>
            <p:ph type="sldNum"/>
          </p:nvPr>
        </p:nvSpPr>
        <p:spPr>
          <a:xfrm>
            <a:off x="4278960" y="10157400"/>
            <a:ext cx="3280680" cy="534240"/>
          </a:xfrm>
          <a:prstGeom prst="rect">
            <a:avLst/>
          </a:prstGeom>
        </p:spPr>
        <p:txBody>
          <a:bodyPr lIns="0" tIns="0" rIns="0" bIns="0" anchor="b"/>
          <a:lstStyle/>
          <a:p>
            <a:pPr algn="r"/>
            <a:fld id="{13C54B73-C1DE-4B15-A12C-910F8862FF9A}" type="slidenum">
              <a:rPr lang="fr-FR" sz="1400" b="0" strike="noStrike" spc="-1">
                <a:latin typeface="Times New Roman"/>
              </a:rPr>
              <a:pPr algn="r"/>
              <a:t>‹N°›</a:t>
            </a:fld>
            <a:endParaRPr lang="fr-FR"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11"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12"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13" name="PlaceHolder 4"/>
          <p:cNvSpPr>
            <a:spLocks noGrp="1" noRot="1" noChangeAspect="1"/>
          </p:cNvSpPr>
          <p:nvPr>
            <p:ph type="sldImg"/>
          </p:nvPr>
        </p:nvSpPr>
        <p:spPr>
          <a:xfrm>
            <a:off x="533400" y="763588"/>
            <a:ext cx="6704013" cy="3770312"/>
          </a:xfrm>
          <a:prstGeom prst="rect">
            <a:avLst/>
          </a:prstGeom>
        </p:spPr>
      </p:sp>
      <p:sp>
        <p:nvSpPr>
          <p:cNvPr id="314"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56"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57"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58" name="PlaceHolder 4"/>
          <p:cNvSpPr>
            <a:spLocks noGrp="1" noRot="1" noChangeAspect="1"/>
          </p:cNvSpPr>
          <p:nvPr>
            <p:ph type="sldImg"/>
          </p:nvPr>
        </p:nvSpPr>
        <p:spPr>
          <a:xfrm>
            <a:off x="533400" y="763588"/>
            <a:ext cx="6702425" cy="3770312"/>
          </a:xfrm>
          <a:prstGeom prst="rect">
            <a:avLst/>
          </a:prstGeom>
        </p:spPr>
      </p:sp>
      <p:sp>
        <p:nvSpPr>
          <p:cNvPr id="359"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61"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62"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63" name="PlaceHolder 4"/>
          <p:cNvSpPr>
            <a:spLocks noGrp="1" noRot="1" noChangeAspect="1"/>
          </p:cNvSpPr>
          <p:nvPr>
            <p:ph type="sldImg"/>
          </p:nvPr>
        </p:nvSpPr>
        <p:spPr>
          <a:xfrm>
            <a:off x="533400" y="763588"/>
            <a:ext cx="6702425" cy="3770312"/>
          </a:xfrm>
          <a:prstGeom prst="rect">
            <a:avLst/>
          </a:prstGeom>
        </p:spPr>
      </p:sp>
      <p:sp>
        <p:nvSpPr>
          <p:cNvPr id="364"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66"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67"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68" name="PlaceHolder 4"/>
          <p:cNvSpPr>
            <a:spLocks noGrp="1" noRot="1" noChangeAspect="1"/>
          </p:cNvSpPr>
          <p:nvPr>
            <p:ph type="sldImg"/>
          </p:nvPr>
        </p:nvSpPr>
        <p:spPr>
          <a:xfrm>
            <a:off x="533400" y="763588"/>
            <a:ext cx="6702425" cy="3770312"/>
          </a:xfrm>
          <a:prstGeom prst="rect">
            <a:avLst/>
          </a:prstGeom>
        </p:spPr>
      </p:sp>
      <p:sp>
        <p:nvSpPr>
          <p:cNvPr id="369"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71"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72"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73" name="PlaceHolder 4"/>
          <p:cNvSpPr>
            <a:spLocks noGrp="1" noRot="1" noChangeAspect="1"/>
          </p:cNvSpPr>
          <p:nvPr>
            <p:ph type="sldImg"/>
          </p:nvPr>
        </p:nvSpPr>
        <p:spPr>
          <a:xfrm>
            <a:off x="533400" y="763588"/>
            <a:ext cx="6702425" cy="3770312"/>
          </a:xfrm>
          <a:prstGeom prst="rect">
            <a:avLst/>
          </a:prstGeom>
        </p:spPr>
      </p:sp>
      <p:sp>
        <p:nvSpPr>
          <p:cNvPr id="374"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76"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77"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78" name="PlaceHolder 4"/>
          <p:cNvSpPr>
            <a:spLocks noGrp="1" noRot="1" noChangeAspect="1"/>
          </p:cNvSpPr>
          <p:nvPr>
            <p:ph type="sldImg"/>
          </p:nvPr>
        </p:nvSpPr>
        <p:spPr>
          <a:xfrm>
            <a:off x="533400" y="763588"/>
            <a:ext cx="6702425" cy="3770312"/>
          </a:xfrm>
          <a:prstGeom prst="rect">
            <a:avLst/>
          </a:prstGeom>
        </p:spPr>
      </p:sp>
      <p:sp>
        <p:nvSpPr>
          <p:cNvPr id="379"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81"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82"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83" name="PlaceHolder 4"/>
          <p:cNvSpPr>
            <a:spLocks noGrp="1" noRot="1" noChangeAspect="1"/>
          </p:cNvSpPr>
          <p:nvPr>
            <p:ph type="sldImg"/>
          </p:nvPr>
        </p:nvSpPr>
        <p:spPr>
          <a:xfrm>
            <a:off x="533400" y="763588"/>
            <a:ext cx="6702425" cy="3770312"/>
          </a:xfrm>
          <a:prstGeom prst="rect">
            <a:avLst/>
          </a:prstGeom>
        </p:spPr>
      </p:sp>
      <p:sp>
        <p:nvSpPr>
          <p:cNvPr id="384"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86"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87"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88" name="PlaceHolder 4"/>
          <p:cNvSpPr>
            <a:spLocks noGrp="1" noRot="1" noChangeAspect="1"/>
          </p:cNvSpPr>
          <p:nvPr>
            <p:ph type="sldImg"/>
          </p:nvPr>
        </p:nvSpPr>
        <p:spPr>
          <a:xfrm>
            <a:off x="533400" y="763588"/>
            <a:ext cx="6702425" cy="3770312"/>
          </a:xfrm>
          <a:prstGeom prst="rect">
            <a:avLst/>
          </a:prstGeom>
        </p:spPr>
      </p:sp>
      <p:sp>
        <p:nvSpPr>
          <p:cNvPr id="389"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91"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92"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93" name="PlaceHolder 4"/>
          <p:cNvSpPr>
            <a:spLocks noGrp="1" noRot="1" noChangeAspect="1"/>
          </p:cNvSpPr>
          <p:nvPr>
            <p:ph type="sldImg"/>
          </p:nvPr>
        </p:nvSpPr>
        <p:spPr>
          <a:xfrm>
            <a:off x="533400" y="763588"/>
            <a:ext cx="6702425" cy="3770312"/>
          </a:xfrm>
          <a:prstGeom prst="rect">
            <a:avLst/>
          </a:prstGeom>
        </p:spPr>
      </p:sp>
      <p:sp>
        <p:nvSpPr>
          <p:cNvPr id="394"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96"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97"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98" name="PlaceHolder 4"/>
          <p:cNvSpPr>
            <a:spLocks noGrp="1" noRot="1" noChangeAspect="1"/>
          </p:cNvSpPr>
          <p:nvPr>
            <p:ph type="sldImg"/>
          </p:nvPr>
        </p:nvSpPr>
        <p:spPr>
          <a:xfrm>
            <a:off x="533400" y="763588"/>
            <a:ext cx="6702425" cy="3770312"/>
          </a:xfrm>
          <a:prstGeom prst="rect">
            <a:avLst/>
          </a:prstGeom>
        </p:spPr>
      </p:sp>
      <p:sp>
        <p:nvSpPr>
          <p:cNvPr id="399"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01"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02"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03" name="PlaceHolder 4"/>
          <p:cNvSpPr>
            <a:spLocks noGrp="1" noRot="1" noChangeAspect="1"/>
          </p:cNvSpPr>
          <p:nvPr>
            <p:ph type="sldImg"/>
          </p:nvPr>
        </p:nvSpPr>
        <p:spPr>
          <a:xfrm>
            <a:off x="533400" y="763588"/>
            <a:ext cx="6702425" cy="3770312"/>
          </a:xfrm>
          <a:prstGeom prst="rect">
            <a:avLst/>
          </a:prstGeom>
        </p:spPr>
      </p:sp>
      <p:sp>
        <p:nvSpPr>
          <p:cNvPr id="404"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16"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17"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18" name="PlaceHolder 4"/>
          <p:cNvSpPr>
            <a:spLocks noGrp="1" noRot="1" noChangeAspect="1"/>
          </p:cNvSpPr>
          <p:nvPr>
            <p:ph type="sldImg"/>
          </p:nvPr>
        </p:nvSpPr>
        <p:spPr>
          <a:xfrm>
            <a:off x="533400" y="763588"/>
            <a:ext cx="6704013" cy="3770312"/>
          </a:xfrm>
          <a:prstGeom prst="rect">
            <a:avLst/>
          </a:prstGeom>
        </p:spPr>
      </p:sp>
      <p:sp>
        <p:nvSpPr>
          <p:cNvPr id="319"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06"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07"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08" name="PlaceHolder 4"/>
          <p:cNvSpPr>
            <a:spLocks noGrp="1" noRot="1" noChangeAspect="1"/>
          </p:cNvSpPr>
          <p:nvPr>
            <p:ph type="sldImg"/>
          </p:nvPr>
        </p:nvSpPr>
        <p:spPr>
          <a:xfrm>
            <a:off x="533400" y="763588"/>
            <a:ext cx="6702425" cy="3770312"/>
          </a:xfrm>
          <a:prstGeom prst="rect">
            <a:avLst/>
          </a:prstGeom>
        </p:spPr>
      </p:sp>
      <p:sp>
        <p:nvSpPr>
          <p:cNvPr id="409"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11"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12"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13" name="PlaceHolder 4"/>
          <p:cNvSpPr>
            <a:spLocks noGrp="1" noRot="1" noChangeAspect="1"/>
          </p:cNvSpPr>
          <p:nvPr>
            <p:ph type="sldImg"/>
          </p:nvPr>
        </p:nvSpPr>
        <p:spPr>
          <a:xfrm>
            <a:off x="533400" y="763588"/>
            <a:ext cx="6702425" cy="3770312"/>
          </a:xfrm>
          <a:prstGeom prst="rect">
            <a:avLst/>
          </a:prstGeom>
        </p:spPr>
      </p:sp>
      <p:sp>
        <p:nvSpPr>
          <p:cNvPr id="414"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16"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17"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18" name="PlaceHolder 4"/>
          <p:cNvSpPr>
            <a:spLocks noGrp="1" noRot="1" noChangeAspect="1"/>
          </p:cNvSpPr>
          <p:nvPr>
            <p:ph type="sldImg"/>
          </p:nvPr>
        </p:nvSpPr>
        <p:spPr>
          <a:xfrm>
            <a:off x="533400" y="763588"/>
            <a:ext cx="6702425" cy="3770312"/>
          </a:xfrm>
          <a:prstGeom prst="rect">
            <a:avLst/>
          </a:prstGeom>
        </p:spPr>
      </p:sp>
      <p:sp>
        <p:nvSpPr>
          <p:cNvPr id="419"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21"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22"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23" name="PlaceHolder 4"/>
          <p:cNvSpPr>
            <a:spLocks noGrp="1" noRot="1" noChangeAspect="1"/>
          </p:cNvSpPr>
          <p:nvPr>
            <p:ph type="sldImg"/>
          </p:nvPr>
        </p:nvSpPr>
        <p:spPr>
          <a:xfrm>
            <a:off x="533400" y="763588"/>
            <a:ext cx="6702425" cy="3770312"/>
          </a:xfrm>
          <a:prstGeom prst="rect">
            <a:avLst/>
          </a:prstGeom>
        </p:spPr>
      </p:sp>
      <p:sp>
        <p:nvSpPr>
          <p:cNvPr id="424"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26"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27"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28" name="PlaceHolder 4"/>
          <p:cNvSpPr>
            <a:spLocks noGrp="1" noRot="1" noChangeAspect="1"/>
          </p:cNvSpPr>
          <p:nvPr>
            <p:ph type="sldImg"/>
          </p:nvPr>
        </p:nvSpPr>
        <p:spPr>
          <a:xfrm>
            <a:off x="533400" y="763588"/>
            <a:ext cx="6702425" cy="3770312"/>
          </a:xfrm>
          <a:prstGeom prst="rect">
            <a:avLst/>
          </a:prstGeom>
        </p:spPr>
      </p:sp>
      <p:sp>
        <p:nvSpPr>
          <p:cNvPr id="429"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31"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32"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33" name="PlaceHolder 4"/>
          <p:cNvSpPr>
            <a:spLocks noGrp="1" noRot="1" noChangeAspect="1"/>
          </p:cNvSpPr>
          <p:nvPr>
            <p:ph type="sldImg"/>
          </p:nvPr>
        </p:nvSpPr>
        <p:spPr>
          <a:xfrm>
            <a:off x="533400" y="763588"/>
            <a:ext cx="6702425" cy="3770312"/>
          </a:xfrm>
          <a:prstGeom prst="rect">
            <a:avLst/>
          </a:prstGeom>
        </p:spPr>
      </p:sp>
      <p:sp>
        <p:nvSpPr>
          <p:cNvPr id="434"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36"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37"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38" name="PlaceHolder 4"/>
          <p:cNvSpPr>
            <a:spLocks noGrp="1" noRot="1" noChangeAspect="1"/>
          </p:cNvSpPr>
          <p:nvPr>
            <p:ph type="sldImg"/>
          </p:nvPr>
        </p:nvSpPr>
        <p:spPr>
          <a:xfrm>
            <a:off x="533400" y="763588"/>
            <a:ext cx="6702425" cy="3770312"/>
          </a:xfrm>
          <a:prstGeom prst="rect">
            <a:avLst/>
          </a:prstGeom>
        </p:spPr>
      </p:sp>
      <p:sp>
        <p:nvSpPr>
          <p:cNvPr id="439"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41"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42"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43" name="PlaceHolder 4"/>
          <p:cNvSpPr>
            <a:spLocks noGrp="1" noRot="1" noChangeAspect="1"/>
          </p:cNvSpPr>
          <p:nvPr>
            <p:ph type="sldImg"/>
          </p:nvPr>
        </p:nvSpPr>
        <p:spPr>
          <a:xfrm>
            <a:off x="533400" y="763588"/>
            <a:ext cx="6702425" cy="3770312"/>
          </a:xfrm>
          <a:prstGeom prst="rect">
            <a:avLst/>
          </a:prstGeom>
        </p:spPr>
      </p:sp>
      <p:sp>
        <p:nvSpPr>
          <p:cNvPr id="444"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21"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22"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23" name="PlaceHolder 4"/>
          <p:cNvSpPr>
            <a:spLocks noGrp="1" noRot="1" noChangeAspect="1"/>
          </p:cNvSpPr>
          <p:nvPr>
            <p:ph type="sldImg"/>
          </p:nvPr>
        </p:nvSpPr>
        <p:spPr>
          <a:xfrm>
            <a:off x="533400" y="763588"/>
            <a:ext cx="6704013" cy="3770312"/>
          </a:xfrm>
          <a:prstGeom prst="rect">
            <a:avLst/>
          </a:prstGeom>
        </p:spPr>
      </p:sp>
      <p:sp>
        <p:nvSpPr>
          <p:cNvPr id="324"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26"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27"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28" name="PlaceHolder 4"/>
          <p:cNvSpPr>
            <a:spLocks noGrp="1" noRot="1" noChangeAspect="1"/>
          </p:cNvSpPr>
          <p:nvPr>
            <p:ph type="sldImg"/>
          </p:nvPr>
        </p:nvSpPr>
        <p:spPr>
          <a:xfrm>
            <a:off x="533400" y="763588"/>
            <a:ext cx="6704013" cy="3770312"/>
          </a:xfrm>
          <a:prstGeom prst="rect">
            <a:avLst/>
          </a:prstGeom>
        </p:spPr>
      </p:sp>
      <p:sp>
        <p:nvSpPr>
          <p:cNvPr id="329"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31"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32"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33" name="PlaceHolder 4"/>
          <p:cNvSpPr>
            <a:spLocks noGrp="1" noRot="1" noChangeAspect="1"/>
          </p:cNvSpPr>
          <p:nvPr>
            <p:ph type="sldImg"/>
          </p:nvPr>
        </p:nvSpPr>
        <p:spPr>
          <a:xfrm>
            <a:off x="533400" y="763588"/>
            <a:ext cx="6702425" cy="3770312"/>
          </a:xfrm>
          <a:prstGeom prst="rect">
            <a:avLst/>
          </a:prstGeom>
        </p:spPr>
      </p:sp>
      <p:sp>
        <p:nvSpPr>
          <p:cNvPr id="334"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36"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37"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38" name="PlaceHolder 4"/>
          <p:cNvSpPr>
            <a:spLocks noGrp="1" noRot="1" noChangeAspect="1"/>
          </p:cNvSpPr>
          <p:nvPr>
            <p:ph type="sldImg"/>
          </p:nvPr>
        </p:nvSpPr>
        <p:spPr>
          <a:xfrm>
            <a:off x="533400" y="763588"/>
            <a:ext cx="6702425" cy="3770312"/>
          </a:xfrm>
          <a:prstGeom prst="rect">
            <a:avLst/>
          </a:prstGeom>
        </p:spPr>
      </p:sp>
      <p:sp>
        <p:nvSpPr>
          <p:cNvPr id="339"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41"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42"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43" name="PlaceHolder 4"/>
          <p:cNvSpPr>
            <a:spLocks noGrp="1" noRot="1" noChangeAspect="1"/>
          </p:cNvSpPr>
          <p:nvPr>
            <p:ph type="sldImg"/>
          </p:nvPr>
        </p:nvSpPr>
        <p:spPr>
          <a:xfrm>
            <a:off x="533400" y="763588"/>
            <a:ext cx="6702425" cy="3770312"/>
          </a:xfrm>
          <a:prstGeom prst="rect">
            <a:avLst/>
          </a:prstGeom>
        </p:spPr>
      </p:sp>
      <p:sp>
        <p:nvSpPr>
          <p:cNvPr id="344"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46"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47"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48" name="PlaceHolder 4"/>
          <p:cNvSpPr>
            <a:spLocks noGrp="1" noRot="1" noChangeAspect="1"/>
          </p:cNvSpPr>
          <p:nvPr>
            <p:ph type="sldImg"/>
          </p:nvPr>
        </p:nvSpPr>
        <p:spPr>
          <a:xfrm>
            <a:off x="533400" y="763588"/>
            <a:ext cx="6702425" cy="3770312"/>
          </a:xfrm>
          <a:prstGeom prst="rect">
            <a:avLst/>
          </a:prstGeom>
        </p:spPr>
      </p:sp>
      <p:sp>
        <p:nvSpPr>
          <p:cNvPr id="349"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 name="CustomShape 1"/>
          <p:cNvSpPr/>
          <p:nvPr/>
        </p:nvSpPr>
        <p:spPr>
          <a:xfrm>
            <a:off x="4398840" y="9555120"/>
            <a:ext cx="3358080" cy="487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51" name="CustomShape 2"/>
          <p:cNvSpPr/>
          <p:nvPr/>
        </p:nvSpPr>
        <p:spPr>
          <a:xfrm>
            <a:off x="4398840" y="9555120"/>
            <a:ext cx="3366000" cy="495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52" name="CustomShape 3"/>
          <p:cNvSpPr/>
          <p:nvPr/>
        </p:nvSpPr>
        <p:spPr>
          <a:xfrm>
            <a:off x="4398840" y="9555120"/>
            <a:ext cx="3369240" cy="49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353" name="PlaceHolder 4"/>
          <p:cNvSpPr>
            <a:spLocks noGrp="1" noRot="1" noChangeAspect="1"/>
          </p:cNvSpPr>
          <p:nvPr>
            <p:ph type="sldImg"/>
          </p:nvPr>
        </p:nvSpPr>
        <p:spPr>
          <a:xfrm>
            <a:off x="533400" y="763588"/>
            <a:ext cx="6702425" cy="3770312"/>
          </a:xfrm>
          <a:prstGeom prst="rect">
            <a:avLst/>
          </a:prstGeom>
        </p:spPr>
      </p:sp>
      <p:sp>
        <p:nvSpPr>
          <p:cNvPr id="354" name="PlaceHolder 5"/>
          <p:cNvSpPr>
            <a:spLocks noGrp="1"/>
          </p:cNvSpPr>
          <p:nvPr>
            <p:ph type="body"/>
          </p:nvPr>
        </p:nvSpPr>
        <p:spPr>
          <a:xfrm>
            <a:off x="777600" y="4776480"/>
            <a:ext cx="6212160" cy="4520160"/>
          </a:xfrm>
          <a:prstGeom prst="rect">
            <a:avLst/>
          </a:prstGeom>
        </p:spPr>
        <p:txBody>
          <a:bodyPr lIns="0" tIns="0" rIns="0" bIns="0" anchor="ctr"/>
          <a:lstStyle/>
          <a:p>
            <a:endParaRPr lang="fr-FR" sz="2000" b="0" strike="noStrike" spc="-1">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3520" cy="1144800"/>
          </a:xfrm>
          <a:prstGeom prst="rect">
            <a:avLst/>
          </a:prstGeom>
        </p:spPr>
        <p:txBody>
          <a:bodyPr lIns="0" tIns="0" rIns="0" bIns="0" anchor="ctr"/>
          <a:lstStyle/>
          <a:p>
            <a:pPr algn="ctr"/>
            <a:endParaRPr lang="fr-FR" sz="4400" b="0" strike="noStrike" spc="-1">
              <a:latin typeface="Arial"/>
            </a:endParaRPr>
          </a:p>
        </p:txBody>
      </p:sp>
      <p:sp>
        <p:nvSpPr>
          <p:cNvPr id="24" name="PlaceHolder 2"/>
          <p:cNvSpPr>
            <a:spLocks noGrp="1"/>
          </p:cNvSpPr>
          <p:nvPr>
            <p:ph type="body"/>
          </p:nvPr>
        </p:nvSpPr>
        <p:spPr>
          <a:xfrm>
            <a:off x="609480" y="1604520"/>
            <a:ext cx="10973520" cy="1896840"/>
          </a:xfrm>
          <a:prstGeom prst="rect">
            <a:avLst/>
          </a:prstGeom>
        </p:spPr>
        <p:txBody>
          <a:bodyPr lIns="0" tIns="0" rIns="0" bIns="0">
            <a:normAutofit/>
          </a:bodyPr>
          <a:lstStyle/>
          <a:p>
            <a:endParaRPr lang="fr-FR" sz="3200" b="0" strike="noStrike" spc="-1">
              <a:latin typeface="Arial"/>
            </a:endParaRPr>
          </a:p>
        </p:txBody>
      </p:sp>
      <p:sp>
        <p:nvSpPr>
          <p:cNvPr id="25" name="PlaceHolder 3"/>
          <p:cNvSpPr>
            <a:spLocks noGrp="1"/>
          </p:cNvSpPr>
          <p:nvPr>
            <p:ph type="body"/>
          </p:nvPr>
        </p:nvSpPr>
        <p:spPr>
          <a:xfrm>
            <a:off x="609480" y="3682080"/>
            <a:ext cx="1097352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3520" cy="1144800"/>
          </a:xfrm>
          <a:prstGeom prst="rect">
            <a:avLst/>
          </a:prstGeom>
        </p:spPr>
        <p:txBody>
          <a:bodyPr lIns="0" tIns="0" rIns="0" bIns="0" anchor="ctr"/>
          <a:lstStyle/>
          <a:p>
            <a:pPr algn="ctr"/>
            <a:endParaRPr lang="fr-FR" sz="4400" b="0" strike="noStrike" spc="-1">
              <a:latin typeface="Arial"/>
            </a:endParaRPr>
          </a:p>
        </p:txBody>
      </p:sp>
      <p:sp>
        <p:nvSpPr>
          <p:cNvPr id="27" name="PlaceHolder 2"/>
          <p:cNvSpPr>
            <a:spLocks noGrp="1"/>
          </p:cNvSpPr>
          <p:nvPr>
            <p:ph type="body"/>
          </p:nvPr>
        </p:nvSpPr>
        <p:spPr>
          <a:xfrm>
            <a:off x="609480" y="1604520"/>
            <a:ext cx="5355000" cy="1896840"/>
          </a:xfrm>
          <a:prstGeom prst="rect">
            <a:avLst/>
          </a:prstGeom>
        </p:spPr>
        <p:txBody>
          <a:bodyPr lIns="0" tIns="0" rIns="0" bIns="0">
            <a:normAutofit/>
          </a:bodyPr>
          <a:lstStyle/>
          <a:p>
            <a:endParaRPr lang="fr-FR" sz="3200" b="0" strike="noStrike" spc="-1">
              <a:latin typeface="Arial"/>
            </a:endParaRPr>
          </a:p>
        </p:txBody>
      </p:sp>
      <p:sp>
        <p:nvSpPr>
          <p:cNvPr id="28" name="PlaceHolder 3"/>
          <p:cNvSpPr>
            <a:spLocks noGrp="1"/>
          </p:cNvSpPr>
          <p:nvPr>
            <p:ph type="body"/>
          </p:nvPr>
        </p:nvSpPr>
        <p:spPr>
          <a:xfrm>
            <a:off x="6232680" y="1604520"/>
            <a:ext cx="5355000" cy="1896840"/>
          </a:xfrm>
          <a:prstGeom prst="rect">
            <a:avLst/>
          </a:prstGeom>
        </p:spPr>
        <p:txBody>
          <a:bodyPr lIns="0" tIns="0" rIns="0" bIns="0">
            <a:normAutofit/>
          </a:bodyPr>
          <a:lstStyle/>
          <a:p>
            <a:endParaRPr lang="fr-FR" sz="3200" b="0" strike="noStrike" spc="-1">
              <a:latin typeface="Arial"/>
            </a:endParaRPr>
          </a:p>
        </p:txBody>
      </p:sp>
      <p:sp>
        <p:nvSpPr>
          <p:cNvPr id="29" name="PlaceHolder 4"/>
          <p:cNvSpPr>
            <a:spLocks noGrp="1"/>
          </p:cNvSpPr>
          <p:nvPr>
            <p:ph type="body"/>
          </p:nvPr>
        </p:nvSpPr>
        <p:spPr>
          <a:xfrm>
            <a:off x="609480" y="3682080"/>
            <a:ext cx="5355000" cy="1896840"/>
          </a:xfrm>
          <a:prstGeom prst="rect">
            <a:avLst/>
          </a:prstGeom>
        </p:spPr>
        <p:txBody>
          <a:bodyPr lIns="0" tIns="0" rIns="0" bIns="0">
            <a:normAutofit/>
          </a:bodyPr>
          <a:lstStyle/>
          <a:p>
            <a:endParaRPr lang="fr-FR" sz="3200" b="0" strike="noStrike" spc="-1">
              <a:latin typeface="Arial"/>
            </a:endParaRPr>
          </a:p>
        </p:txBody>
      </p:sp>
      <p:sp>
        <p:nvSpPr>
          <p:cNvPr id="30" name="PlaceHolder 5"/>
          <p:cNvSpPr>
            <a:spLocks noGrp="1"/>
          </p:cNvSpPr>
          <p:nvPr>
            <p:ph type="body"/>
          </p:nvPr>
        </p:nvSpPr>
        <p:spPr>
          <a:xfrm>
            <a:off x="6232680" y="3682080"/>
            <a:ext cx="535500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3520" cy="1144800"/>
          </a:xfrm>
          <a:prstGeom prst="rect">
            <a:avLst/>
          </a:prstGeom>
        </p:spPr>
        <p:txBody>
          <a:bodyPr lIns="0" tIns="0" rIns="0" bIns="0" anchor="ctr"/>
          <a:lstStyle/>
          <a:p>
            <a:pPr algn="ctr"/>
            <a:endParaRPr lang="fr-FR" sz="4400" b="0" strike="noStrike" spc="-1">
              <a:latin typeface="Arial"/>
            </a:endParaRPr>
          </a:p>
        </p:txBody>
      </p:sp>
      <p:sp>
        <p:nvSpPr>
          <p:cNvPr id="32" name="PlaceHolder 2"/>
          <p:cNvSpPr>
            <a:spLocks noGrp="1"/>
          </p:cNvSpPr>
          <p:nvPr>
            <p:ph type="body"/>
          </p:nvPr>
        </p:nvSpPr>
        <p:spPr>
          <a:xfrm>
            <a:off x="609480" y="1604520"/>
            <a:ext cx="3533400" cy="1896840"/>
          </a:xfrm>
          <a:prstGeom prst="rect">
            <a:avLst/>
          </a:prstGeom>
        </p:spPr>
        <p:txBody>
          <a:bodyPr lIns="0" tIns="0" rIns="0" bIns="0">
            <a:normAutofit/>
          </a:bodyPr>
          <a:lstStyle/>
          <a:p>
            <a:endParaRPr lang="fr-FR" sz="3200" b="0" strike="noStrike" spc="-1">
              <a:latin typeface="Arial"/>
            </a:endParaRPr>
          </a:p>
        </p:txBody>
      </p:sp>
      <p:sp>
        <p:nvSpPr>
          <p:cNvPr id="33" name="PlaceHolder 3"/>
          <p:cNvSpPr>
            <a:spLocks noGrp="1"/>
          </p:cNvSpPr>
          <p:nvPr>
            <p:ph type="body"/>
          </p:nvPr>
        </p:nvSpPr>
        <p:spPr>
          <a:xfrm>
            <a:off x="4320000" y="1604520"/>
            <a:ext cx="3533400" cy="1896840"/>
          </a:xfrm>
          <a:prstGeom prst="rect">
            <a:avLst/>
          </a:prstGeom>
        </p:spPr>
        <p:txBody>
          <a:bodyPr lIns="0" tIns="0" rIns="0" bIns="0">
            <a:normAutofit/>
          </a:bodyPr>
          <a:lstStyle/>
          <a:p>
            <a:endParaRPr lang="fr-FR" sz="3200" b="0" strike="noStrike" spc="-1">
              <a:latin typeface="Arial"/>
            </a:endParaRPr>
          </a:p>
        </p:txBody>
      </p:sp>
      <p:sp>
        <p:nvSpPr>
          <p:cNvPr id="34" name="PlaceHolder 4"/>
          <p:cNvSpPr>
            <a:spLocks noGrp="1"/>
          </p:cNvSpPr>
          <p:nvPr>
            <p:ph type="body"/>
          </p:nvPr>
        </p:nvSpPr>
        <p:spPr>
          <a:xfrm>
            <a:off x="8030520" y="1604520"/>
            <a:ext cx="3533400" cy="1896840"/>
          </a:xfrm>
          <a:prstGeom prst="rect">
            <a:avLst/>
          </a:prstGeom>
        </p:spPr>
        <p:txBody>
          <a:bodyPr lIns="0" tIns="0" rIns="0" bIns="0">
            <a:normAutofit/>
          </a:bodyPr>
          <a:lstStyle/>
          <a:p>
            <a:endParaRPr lang="fr-FR" sz="3200" b="0" strike="noStrike" spc="-1">
              <a:latin typeface="Arial"/>
            </a:endParaRPr>
          </a:p>
        </p:txBody>
      </p:sp>
      <p:sp>
        <p:nvSpPr>
          <p:cNvPr id="35" name="PlaceHolder 5"/>
          <p:cNvSpPr>
            <a:spLocks noGrp="1"/>
          </p:cNvSpPr>
          <p:nvPr>
            <p:ph type="body"/>
          </p:nvPr>
        </p:nvSpPr>
        <p:spPr>
          <a:xfrm>
            <a:off x="609480" y="3682080"/>
            <a:ext cx="3533400" cy="1896840"/>
          </a:xfrm>
          <a:prstGeom prst="rect">
            <a:avLst/>
          </a:prstGeom>
        </p:spPr>
        <p:txBody>
          <a:bodyPr lIns="0" tIns="0" rIns="0" bIns="0">
            <a:normAutofit/>
          </a:bodyPr>
          <a:lstStyle/>
          <a:p>
            <a:endParaRPr lang="fr-FR" sz="3200" b="0" strike="noStrike" spc="-1">
              <a:latin typeface="Arial"/>
            </a:endParaRPr>
          </a:p>
        </p:txBody>
      </p:sp>
      <p:sp>
        <p:nvSpPr>
          <p:cNvPr id="36" name="PlaceHolder 6"/>
          <p:cNvSpPr>
            <a:spLocks noGrp="1"/>
          </p:cNvSpPr>
          <p:nvPr>
            <p:ph type="body"/>
          </p:nvPr>
        </p:nvSpPr>
        <p:spPr>
          <a:xfrm>
            <a:off x="4320000" y="3682080"/>
            <a:ext cx="3533400" cy="1896840"/>
          </a:xfrm>
          <a:prstGeom prst="rect">
            <a:avLst/>
          </a:prstGeom>
        </p:spPr>
        <p:txBody>
          <a:bodyPr lIns="0" tIns="0" rIns="0" bIns="0">
            <a:normAutofit/>
          </a:bodyPr>
          <a:lstStyle/>
          <a:p>
            <a:endParaRPr lang="fr-FR" sz="3200" b="0" strike="noStrike" spc="-1">
              <a:latin typeface="Arial"/>
            </a:endParaRPr>
          </a:p>
        </p:txBody>
      </p:sp>
      <p:sp>
        <p:nvSpPr>
          <p:cNvPr id="37" name="PlaceHolder 7"/>
          <p:cNvSpPr>
            <a:spLocks noGrp="1"/>
          </p:cNvSpPr>
          <p:nvPr>
            <p:ph type="body"/>
          </p:nvPr>
        </p:nvSpPr>
        <p:spPr>
          <a:xfrm>
            <a:off x="8030520" y="3682080"/>
            <a:ext cx="353340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3520" cy="1144800"/>
          </a:xfrm>
          <a:prstGeom prst="rect">
            <a:avLst/>
          </a:prstGeom>
        </p:spPr>
        <p:txBody>
          <a:bodyPr lIns="0" tIns="0" rIns="0" bIns="0" anchor="ctr"/>
          <a:lstStyle/>
          <a:p>
            <a:pPr algn="ctr"/>
            <a:endParaRPr lang="fr-FR" sz="4400" b="0" strike="noStrike" spc="-1">
              <a:latin typeface="Arial"/>
            </a:endParaRPr>
          </a:p>
        </p:txBody>
      </p:sp>
      <p:sp>
        <p:nvSpPr>
          <p:cNvPr id="41" name="PlaceHolder 2"/>
          <p:cNvSpPr>
            <a:spLocks noGrp="1"/>
          </p:cNvSpPr>
          <p:nvPr>
            <p:ph type="subTitle"/>
          </p:nvPr>
        </p:nvSpPr>
        <p:spPr>
          <a:xfrm>
            <a:off x="609480" y="1604520"/>
            <a:ext cx="10973520" cy="3977280"/>
          </a:xfrm>
          <a:prstGeom prst="rect">
            <a:avLst/>
          </a:prstGeom>
        </p:spPr>
        <p:txBody>
          <a:bodyPr lIns="0" tIns="0" rIns="0" bIns="0" anchor="ctr"/>
          <a:lstStyle/>
          <a:p>
            <a:pPr algn="ctr"/>
            <a:endParaRPr lang="fr-FR"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3520" cy="1144800"/>
          </a:xfrm>
          <a:prstGeom prst="rect">
            <a:avLst/>
          </a:prstGeom>
        </p:spPr>
        <p:txBody>
          <a:bodyPr lIns="0" tIns="0" rIns="0" bIns="0" anchor="ctr"/>
          <a:lstStyle/>
          <a:p>
            <a:pPr algn="ctr"/>
            <a:endParaRPr lang="fr-FR" sz="4400" b="0" strike="noStrike" spc="-1">
              <a:latin typeface="Arial"/>
            </a:endParaRPr>
          </a:p>
        </p:txBody>
      </p:sp>
      <p:sp>
        <p:nvSpPr>
          <p:cNvPr id="43" name="PlaceHolder 2"/>
          <p:cNvSpPr>
            <a:spLocks noGrp="1"/>
          </p:cNvSpPr>
          <p:nvPr>
            <p:ph type="body"/>
          </p:nvPr>
        </p:nvSpPr>
        <p:spPr>
          <a:xfrm>
            <a:off x="609480" y="1604520"/>
            <a:ext cx="10973520" cy="397728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609480" y="273600"/>
            <a:ext cx="10973520" cy="1144800"/>
          </a:xfrm>
          <a:prstGeom prst="rect">
            <a:avLst/>
          </a:prstGeom>
        </p:spPr>
        <p:txBody>
          <a:bodyPr lIns="0" tIns="0" rIns="0" bIns="0" anchor="ctr"/>
          <a:lstStyle/>
          <a:p>
            <a:pPr algn="ctr"/>
            <a:endParaRPr lang="fr-FR" sz="4400" b="0" strike="noStrike" spc="-1">
              <a:latin typeface="Arial"/>
            </a:endParaRPr>
          </a:p>
        </p:txBody>
      </p:sp>
      <p:sp>
        <p:nvSpPr>
          <p:cNvPr id="45" name="PlaceHolder 2"/>
          <p:cNvSpPr>
            <a:spLocks noGrp="1"/>
          </p:cNvSpPr>
          <p:nvPr>
            <p:ph type="body"/>
          </p:nvPr>
        </p:nvSpPr>
        <p:spPr>
          <a:xfrm>
            <a:off x="609480" y="1604520"/>
            <a:ext cx="5355000" cy="3977280"/>
          </a:xfrm>
          <a:prstGeom prst="rect">
            <a:avLst/>
          </a:prstGeom>
        </p:spPr>
        <p:txBody>
          <a:bodyPr lIns="0" tIns="0" rIns="0" bIns="0">
            <a:normAutofit/>
          </a:bodyPr>
          <a:lstStyle/>
          <a:p>
            <a:endParaRPr lang="fr-FR" sz="3200" b="0" strike="noStrike" spc="-1">
              <a:latin typeface="Arial"/>
            </a:endParaRPr>
          </a:p>
        </p:txBody>
      </p:sp>
      <p:sp>
        <p:nvSpPr>
          <p:cNvPr id="46" name="PlaceHolder 3"/>
          <p:cNvSpPr>
            <a:spLocks noGrp="1"/>
          </p:cNvSpPr>
          <p:nvPr>
            <p:ph type="body"/>
          </p:nvPr>
        </p:nvSpPr>
        <p:spPr>
          <a:xfrm>
            <a:off x="6232680" y="1604520"/>
            <a:ext cx="5355000" cy="397728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3520" cy="1144800"/>
          </a:xfrm>
          <a:prstGeom prst="rect">
            <a:avLst/>
          </a:prstGeom>
        </p:spPr>
        <p:txBody>
          <a:bodyPr lIns="0" tIns="0" rIns="0" bIns="0" anchor="ctr"/>
          <a:lstStyle/>
          <a:p>
            <a:pPr algn="ctr"/>
            <a:endParaRPr lang="fr-FR"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609480" y="273600"/>
            <a:ext cx="10973520" cy="5307840"/>
          </a:xfrm>
          <a:prstGeom prst="rect">
            <a:avLst/>
          </a:prstGeom>
        </p:spPr>
        <p:txBody>
          <a:bodyPr lIns="0" tIns="0" rIns="0" bIns="0" anchor="ctr"/>
          <a:lstStyle/>
          <a:p>
            <a:pPr algn="ctr"/>
            <a:endParaRPr lang="fr-FR"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609480" y="273600"/>
            <a:ext cx="10973520" cy="1144800"/>
          </a:xfrm>
          <a:prstGeom prst="rect">
            <a:avLst/>
          </a:prstGeom>
        </p:spPr>
        <p:txBody>
          <a:bodyPr lIns="0" tIns="0" rIns="0" bIns="0" anchor="ctr"/>
          <a:lstStyle/>
          <a:p>
            <a:pPr algn="ctr"/>
            <a:endParaRPr lang="fr-FR" sz="4400" b="0" strike="noStrike" spc="-1">
              <a:latin typeface="Arial"/>
            </a:endParaRPr>
          </a:p>
        </p:txBody>
      </p:sp>
      <p:sp>
        <p:nvSpPr>
          <p:cNvPr id="50" name="PlaceHolder 2"/>
          <p:cNvSpPr>
            <a:spLocks noGrp="1"/>
          </p:cNvSpPr>
          <p:nvPr>
            <p:ph type="body"/>
          </p:nvPr>
        </p:nvSpPr>
        <p:spPr>
          <a:xfrm>
            <a:off x="609480" y="1604520"/>
            <a:ext cx="5355000" cy="1896840"/>
          </a:xfrm>
          <a:prstGeom prst="rect">
            <a:avLst/>
          </a:prstGeom>
        </p:spPr>
        <p:txBody>
          <a:bodyPr lIns="0" tIns="0" rIns="0" bIns="0">
            <a:normAutofit/>
          </a:bodyPr>
          <a:lstStyle/>
          <a:p>
            <a:endParaRPr lang="fr-FR" sz="3200" b="0" strike="noStrike" spc="-1">
              <a:latin typeface="Arial"/>
            </a:endParaRPr>
          </a:p>
        </p:txBody>
      </p:sp>
      <p:sp>
        <p:nvSpPr>
          <p:cNvPr id="51" name="PlaceHolder 3"/>
          <p:cNvSpPr>
            <a:spLocks noGrp="1"/>
          </p:cNvSpPr>
          <p:nvPr>
            <p:ph type="body"/>
          </p:nvPr>
        </p:nvSpPr>
        <p:spPr>
          <a:xfrm>
            <a:off x="6232680" y="1604520"/>
            <a:ext cx="5355000" cy="3977280"/>
          </a:xfrm>
          <a:prstGeom prst="rect">
            <a:avLst/>
          </a:prstGeom>
        </p:spPr>
        <p:txBody>
          <a:bodyPr lIns="0" tIns="0" rIns="0" bIns="0">
            <a:normAutofit/>
          </a:bodyPr>
          <a:lstStyle/>
          <a:p>
            <a:endParaRPr lang="fr-FR" sz="3200" b="0" strike="noStrike" spc="-1">
              <a:latin typeface="Arial"/>
            </a:endParaRPr>
          </a:p>
        </p:txBody>
      </p:sp>
      <p:sp>
        <p:nvSpPr>
          <p:cNvPr id="52" name="PlaceHolder 4"/>
          <p:cNvSpPr>
            <a:spLocks noGrp="1"/>
          </p:cNvSpPr>
          <p:nvPr>
            <p:ph type="body"/>
          </p:nvPr>
        </p:nvSpPr>
        <p:spPr>
          <a:xfrm>
            <a:off x="609480" y="3682080"/>
            <a:ext cx="535500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3520" cy="1144800"/>
          </a:xfrm>
          <a:prstGeom prst="rect">
            <a:avLst/>
          </a:prstGeom>
        </p:spPr>
        <p:txBody>
          <a:bodyPr lIns="0" tIns="0" rIns="0" bIns="0" anchor="ctr"/>
          <a:lstStyle/>
          <a:p>
            <a:pPr algn="ctr"/>
            <a:endParaRPr lang="fr-FR" sz="4400" b="0" strike="noStrike" spc="-1">
              <a:latin typeface="Arial"/>
            </a:endParaRPr>
          </a:p>
        </p:txBody>
      </p:sp>
      <p:sp>
        <p:nvSpPr>
          <p:cNvPr id="3" name="PlaceHolder 2"/>
          <p:cNvSpPr>
            <a:spLocks noGrp="1"/>
          </p:cNvSpPr>
          <p:nvPr>
            <p:ph type="subTitle"/>
          </p:nvPr>
        </p:nvSpPr>
        <p:spPr>
          <a:xfrm>
            <a:off x="609480" y="1604520"/>
            <a:ext cx="10973520" cy="3977280"/>
          </a:xfrm>
          <a:prstGeom prst="rect">
            <a:avLst/>
          </a:prstGeom>
        </p:spPr>
        <p:txBody>
          <a:bodyPr lIns="0" tIns="0" rIns="0" bIns="0" anchor="ctr"/>
          <a:lstStyle/>
          <a:p>
            <a:pPr algn="ctr"/>
            <a:endParaRPr lang="fr-FR"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3520" cy="1144800"/>
          </a:xfrm>
          <a:prstGeom prst="rect">
            <a:avLst/>
          </a:prstGeom>
        </p:spPr>
        <p:txBody>
          <a:bodyPr lIns="0" tIns="0" rIns="0" bIns="0" anchor="ctr"/>
          <a:lstStyle/>
          <a:p>
            <a:pPr algn="ctr"/>
            <a:endParaRPr lang="fr-FR" sz="4400" b="0" strike="noStrike" spc="-1">
              <a:latin typeface="Arial"/>
            </a:endParaRPr>
          </a:p>
        </p:txBody>
      </p:sp>
      <p:sp>
        <p:nvSpPr>
          <p:cNvPr id="54" name="PlaceHolder 2"/>
          <p:cNvSpPr>
            <a:spLocks noGrp="1"/>
          </p:cNvSpPr>
          <p:nvPr>
            <p:ph type="body"/>
          </p:nvPr>
        </p:nvSpPr>
        <p:spPr>
          <a:xfrm>
            <a:off x="609480" y="1604520"/>
            <a:ext cx="5355000" cy="3977280"/>
          </a:xfrm>
          <a:prstGeom prst="rect">
            <a:avLst/>
          </a:prstGeom>
        </p:spPr>
        <p:txBody>
          <a:bodyPr lIns="0" tIns="0" rIns="0" bIns="0">
            <a:normAutofit/>
          </a:bodyPr>
          <a:lstStyle/>
          <a:p>
            <a:endParaRPr lang="fr-FR" sz="3200" b="0" strike="noStrike" spc="-1">
              <a:latin typeface="Arial"/>
            </a:endParaRPr>
          </a:p>
        </p:txBody>
      </p:sp>
      <p:sp>
        <p:nvSpPr>
          <p:cNvPr id="55" name="PlaceHolder 3"/>
          <p:cNvSpPr>
            <a:spLocks noGrp="1"/>
          </p:cNvSpPr>
          <p:nvPr>
            <p:ph type="body"/>
          </p:nvPr>
        </p:nvSpPr>
        <p:spPr>
          <a:xfrm>
            <a:off x="6232680" y="1604520"/>
            <a:ext cx="5355000" cy="1896840"/>
          </a:xfrm>
          <a:prstGeom prst="rect">
            <a:avLst/>
          </a:prstGeom>
        </p:spPr>
        <p:txBody>
          <a:bodyPr lIns="0" tIns="0" rIns="0" bIns="0">
            <a:normAutofit/>
          </a:bodyPr>
          <a:lstStyle/>
          <a:p>
            <a:endParaRPr lang="fr-FR" sz="3200" b="0" strike="noStrike" spc="-1">
              <a:latin typeface="Arial"/>
            </a:endParaRPr>
          </a:p>
        </p:txBody>
      </p:sp>
      <p:sp>
        <p:nvSpPr>
          <p:cNvPr id="56" name="PlaceHolder 4"/>
          <p:cNvSpPr>
            <a:spLocks noGrp="1"/>
          </p:cNvSpPr>
          <p:nvPr>
            <p:ph type="body"/>
          </p:nvPr>
        </p:nvSpPr>
        <p:spPr>
          <a:xfrm>
            <a:off x="6232680" y="3682080"/>
            <a:ext cx="535500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3520" cy="1144800"/>
          </a:xfrm>
          <a:prstGeom prst="rect">
            <a:avLst/>
          </a:prstGeom>
        </p:spPr>
        <p:txBody>
          <a:bodyPr lIns="0" tIns="0" rIns="0" bIns="0" anchor="ctr"/>
          <a:lstStyle/>
          <a:p>
            <a:pPr algn="ctr"/>
            <a:endParaRPr lang="fr-FR" sz="4400" b="0" strike="noStrike" spc="-1">
              <a:latin typeface="Arial"/>
            </a:endParaRPr>
          </a:p>
        </p:txBody>
      </p:sp>
      <p:sp>
        <p:nvSpPr>
          <p:cNvPr id="58" name="PlaceHolder 2"/>
          <p:cNvSpPr>
            <a:spLocks noGrp="1"/>
          </p:cNvSpPr>
          <p:nvPr>
            <p:ph type="body"/>
          </p:nvPr>
        </p:nvSpPr>
        <p:spPr>
          <a:xfrm>
            <a:off x="609480" y="1604520"/>
            <a:ext cx="5355000" cy="1896840"/>
          </a:xfrm>
          <a:prstGeom prst="rect">
            <a:avLst/>
          </a:prstGeom>
        </p:spPr>
        <p:txBody>
          <a:bodyPr lIns="0" tIns="0" rIns="0" bIns="0">
            <a:normAutofit/>
          </a:bodyPr>
          <a:lstStyle/>
          <a:p>
            <a:endParaRPr lang="fr-FR" sz="3200" b="0" strike="noStrike" spc="-1">
              <a:latin typeface="Arial"/>
            </a:endParaRPr>
          </a:p>
        </p:txBody>
      </p:sp>
      <p:sp>
        <p:nvSpPr>
          <p:cNvPr id="59" name="PlaceHolder 3"/>
          <p:cNvSpPr>
            <a:spLocks noGrp="1"/>
          </p:cNvSpPr>
          <p:nvPr>
            <p:ph type="body"/>
          </p:nvPr>
        </p:nvSpPr>
        <p:spPr>
          <a:xfrm>
            <a:off x="6232680" y="1604520"/>
            <a:ext cx="5355000" cy="1896840"/>
          </a:xfrm>
          <a:prstGeom prst="rect">
            <a:avLst/>
          </a:prstGeom>
        </p:spPr>
        <p:txBody>
          <a:bodyPr lIns="0" tIns="0" rIns="0" bIns="0">
            <a:normAutofit/>
          </a:bodyPr>
          <a:lstStyle/>
          <a:p>
            <a:endParaRPr lang="fr-FR" sz="3200" b="0" strike="noStrike" spc="-1">
              <a:latin typeface="Arial"/>
            </a:endParaRPr>
          </a:p>
        </p:txBody>
      </p:sp>
      <p:sp>
        <p:nvSpPr>
          <p:cNvPr id="60" name="PlaceHolder 4"/>
          <p:cNvSpPr>
            <a:spLocks noGrp="1"/>
          </p:cNvSpPr>
          <p:nvPr>
            <p:ph type="body"/>
          </p:nvPr>
        </p:nvSpPr>
        <p:spPr>
          <a:xfrm>
            <a:off x="609480" y="3682080"/>
            <a:ext cx="1097352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3520" cy="1144800"/>
          </a:xfrm>
          <a:prstGeom prst="rect">
            <a:avLst/>
          </a:prstGeom>
        </p:spPr>
        <p:txBody>
          <a:bodyPr lIns="0" tIns="0" rIns="0" bIns="0" anchor="ctr"/>
          <a:lstStyle/>
          <a:p>
            <a:pPr algn="ctr"/>
            <a:endParaRPr lang="fr-FR" sz="4400" b="0" strike="noStrike" spc="-1">
              <a:latin typeface="Arial"/>
            </a:endParaRPr>
          </a:p>
        </p:txBody>
      </p:sp>
      <p:sp>
        <p:nvSpPr>
          <p:cNvPr id="62" name="PlaceHolder 2"/>
          <p:cNvSpPr>
            <a:spLocks noGrp="1"/>
          </p:cNvSpPr>
          <p:nvPr>
            <p:ph type="body"/>
          </p:nvPr>
        </p:nvSpPr>
        <p:spPr>
          <a:xfrm>
            <a:off x="609480" y="1604520"/>
            <a:ext cx="10973520" cy="1896840"/>
          </a:xfrm>
          <a:prstGeom prst="rect">
            <a:avLst/>
          </a:prstGeom>
        </p:spPr>
        <p:txBody>
          <a:bodyPr lIns="0" tIns="0" rIns="0" bIns="0">
            <a:normAutofit/>
          </a:bodyPr>
          <a:lstStyle/>
          <a:p>
            <a:endParaRPr lang="fr-FR" sz="3200" b="0" strike="noStrike" spc="-1">
              <a:latin typeface="Arial"/>
            </a:endParaRPr>
          </a:p>
        </p:txBody>
      </p:sp>
      <p:sp>
        <p:nvSpPr>
          <p:cNvPr id="63" name="PlaceHolder 3"/>
          <p:cNvSpPr>
            <a:spLocks noGrp="1"/>
          </p:cNvSpPr>
          <p:nvPr>
            <p:ph type="body"/>
          </p:nvPr>
        </p:nvSpPr>
        <p:spPr>
          <a:xfrm>
            <a:off x="609480" y="3682080"/>
            <a:ext cx="1097352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3520" cy="1144800"/>
          </a:xfrm>
          <a:prstGeom prst="rect">
            <a:avLst/>
          </a:prstGeom>
        </p:spPr>
        <p:txBody>
          <a:bodyPr lIns="0" tIns="0" rIns="0" bIns="0" anchor="ctr"/>
          <a:lstStyle/>
          <a:p>
            <a:pPr algn="ctr"/>
            <a:endParaRPr lang="fr-FR" sz="4400" b="0" strike="noStrike" spc="-1">
              <a:latin typeface="Arial"/>
            </a:endParaRPr>
          </a:p>
        </p:txBody>
      </p:sp>
      <p:sp>
        <p:nvSpPr>
          <p:cNvPr id="65" name="PlaceHolder 2"/>
          <p:cNvSpPr>
            <a:spLocks noGrp="1"/>
          </p:cNvSpPr>
          <p:nvPr>
            <p:ph type="body"/>
          </p:nvPr>
        </p:nvSpPr>
        <p:spPr>
          <a:xfrm>
            <a:off x="609480" y="1604520"/>
            <a:ext cx="5355000" cy="1896840"/>
          </a:xfrm>
          <a:prstGeom prst="rect">
            <a:avLst/>
          </a:prstGeom>
        </p:spPr>
        <p:txBody>
          <a:bodyPr lIns="0" tIns="0" rIns="0" bIns="0">
            <a:normAutofit/>
          </a:bodyPr>
          <a:lstStyle/>
          <a:p>
            <a:endParaRPr lang="fr-FR" sz="3200" b="0" strike="noStrike" spc="-1">
              <a:latin typeface="Arial"/>
            </a:endParaRPr>
          </a:p>
        </p:txBody>
      </p:sp>
      <p:sp>
        <p:nvSpPr>
          <p:cNvPr id="66" name="PlaceHolder 3"/>
          <p:cNvSpPr>
            <a:spLocks noGrp="1"/>
          </p:cNvSpPr>
          <p:nvPr>
            <p:ph type="body"/>
          </p:nvPr>
        </p:nvSpPr>
        <p:spPr>
          <a:xfrm>
            <a:off x="6232680" y="1604520"/>
            <a:ext cx="5355000" cy="1896840"/>
          </a:xfrm>
          <a:prstGeom prst="rect">
            <a:avLst/>
          </a:prstGeom>
        </p:spPr>
        <p:txBody>
          <a:bodyPr lIns="0" tIns="0" rIns="0" bIns="0">
            <a:normAutofit/>
          </a:bodyPr>
          <a:lstStyle/>
          <a:p>
            <a:endParaRPr lang="fr-FR" sz="3200" b="0" strike="noStrike" spc="-1">
              <a:latin typeface="Arial"/>
            </a:endParaRPr>
          </a:p>
        </p:txBody>
      </p:sp>
      <p:sp>
        <p:nvSpPr>
          <p:cNvPr id="67" name="PlaceHolder 4"/>
          <p:cNvSpPr>
            <a:spLocks noGrp="1"/>
          </p:cNvSpPr>
          <p:nvPr>
            <p:ph type="body"/>
          </p:nvPr>
        </p:nvSpPr>
        <p:spPr>
          <a:xfrm>
            <a:off x="609480" y="3682080"/>
            <a:ext cx="5355000" cy="1896840"/>
          </a:xfrm>
          <a:prstGeom prst="rect">
            <a:avLst/>
          </a:prstGeom>
        </p:spPr>
        <p:txBody>
          <a:bodyPr lIns="0" tIns="0" rIns="0" bIns="0">
            <a:normAutofit/>
          </a:bodyPr>
          <a:lstStyle/>
          <a:p>
            <a:endParaRPr lang="fr-FR" sz="3200" b="0" strike="noStrike" spc="-1">
              <a:latin typeface="Arial"/>
            </a:endParaRPr>
          </a:p>
        </p:txBody>
      </p:sp>
      <p:sp>
        <p:nvSpPr>
          <p:cNvPr id="68" name="PlaceHolder 5"/>
          <p:cNvSpPr>
            <a:spLocks noGrp="1"/>
          </p:cNvSpPr>
          <p:nvPr>
            <p:ph type="body"/>
          </p:nvPr>
        </p:nvSpPr>
        <p:spPr>
          <a:xfrm>
            <a:off x="6232680" y="3682080"/>
            <a:ext cx="535500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3520" cy="1144800"/>
          </a:xfrm>
          <a:prstGeom prst="rect">
            <a:avLst/>
          </a:prstGeom>
        </p:spPr>
        <p:txBody>
          <a:bodyPr lIns="0" tIns="0" rIns="0" bIns="0" anchor="ctr"/>
          <a:lstStyle/>
          <a:p>
            <a:pPr algn="ctr"/>
            <a:endParaRPr lang="fr-FR" sz="4400" b="0" strike="noStrike" spc="-1">
              <a:latin typeface="Arial"/>
            </a:endParaRPr>
          </a:p>
        </p:txBody>
      </p:sp>
      <p:sp>
        <p:nvSpPr>
          <p:cNvPr id="70" name="PlaceHolder 2"/>
          <p:cNvSpPr>
            <a:spLocks noGrp="1"/>
          </p:cNvSpPr>
          <p:nvPr>
            <p:ph type="body"/>
          </p:nvPr>
        </p:nvSpPr>
        <p:spPr>
          <a:xfrm>
            <a:off x="609480" y="1604520"/>
            <a:ext cx="3533400" cy="1896840"/>
          </a:xfrm>
          <a:prstGeom prst="rect">
            <a:avLst/>
          </a:prstGeom>
        </p:spPr>
        <p:txBody>
          <a:bodyPr lIns="0" tIns="0" rIns="0" bIns="0">
            <a:normAutofit/>
          </a:bodyPr>
          <a:lstStyle/>
          <a:p>
            <a:endParaRPr lang="fr-FR" sz="3200" b="0" strike="noStrike" spc="-1">
              <a:latin typeface="Arial"/>
            </a:endParaRPr>
          </a:p>
        </p:txBody>
      </p:sp>
      <p:sp>
        <p:nvSpPr>
          <p:cNvPr id="71" name="PlaceHolder 3"/>
          <p:cNvSpPr>
            <a:spLocks noGrp="1"/>
          </p:cNvSpPr>
          <p:nvPr>
            <p:ph type="body"/>
          </p:nvPr>
        </p:nvSpPr>
        <p:spPr>
          <a:xfrm>
            <a:off x="4320000" y="1604520"/>
            <a:ext cx="3533400" cy="1896840"/>
          </a:xfrm>
          <a:prstGeom prst="rect">
            <a:avLst/>
          </a:prstGeom>
        </p:spPr>
        <p:txBody>
          <a:bodyPr lIns="0" tIns="0" rIns="0" bIns="0">
            <a:normAutofit/>
          </a:bodyPr>
          <a:lstStyle/>
          <a:p>
            <a:endParaRPr lang="fr-FR" sz="3200" b="0" strike="noStrike" spc="-1">
              <a:latin typeface="Arial"/>
            </a:endParaRPr>
          </a:p>
        </p:txBody>
      </p:sp>
      <p:sp>
        <p:nvSpPr>
          <p:cNvPr id="72" name="PlaceHolder 4"/>
          <p:cNvSpPr>
            <a:spLocks noGrp="1"/>
          </p:cNvSpPr>
          <p:nvPr>
            <p:ph type="body"/>
          </p:nvPr>
        </p:nvSpPr>
        <p:spPr>
          <a:xfrm>
            <a:off x="8030520" y="1604520"/>
            <a:ext cx="3533400" cy="1896840"/>
          </a:xfrm>
          <a:prstGeom prst="rect">
            <a:avLst/>
          </a:prstGeom>
        </p:spPr>
        <p:txBody>
          <a:bodyPr lIns="0" tIns="0" rIns="0" bIns="0">
            <a:normAutofit/>
          </a:bodyPr>
          <a:lstStyle/>
          <a:p>
            <a:endParaRPr lang="fr-FR" sz="3200" b="0" strike="noStrike" spc="-1">
              <a:latin typeface="Arial"/>
            </a:endParaRPr>
          </a:p>
        </p:txBody>
      </p:sp>
      <p:sp>
        <p:nvSpPr>
          <p:cNvPr id="73" name="PlaceHolder 5"/>
          <p:cNvSpPr>
            <a:spLocks noGrp="1"/>
          </p:cNvSpPr>
          <p:nvPr>
            <p:ph type="body"/>
          </p:nvPr>
        </p:nvSpPr>
        <p:spPr>
          <a:xfrm>
            <a:off x="609480" y="3682080"/>
            <a:ext cx="3533400" cy="1896840"/>
          </a:xfrm>
          <a:prstGeom prst="rect">
            <a:avLst/>
          </a:prstGeom>
        </p:spPr>
        <p:txBody>
          <a:bodyPr lIns="0" tIns="0" rIns="0" bIns="0">
            <a:normAutofit/>
          </a:bodyPr>
          <a:lstStyle/>
          <a:p>
            <a:endParaRPr lang="fr-FR" sz="3200" b="0" strike="noStrike" spc="-1">
              <a:latin typeface="Arial"/>
            </a:endParaRPr>
          </a:p>
        </p:txBody>
      </p:sp>
      <p:sp>
        <p:nvSpPr>
          <p:cNvPr id="74" name="PlaceHolder 6"/>
          <p:cNvSpPr>
            <a:spLocks noGrp="1"/>
          </p:cNvSpPr>
          <p:nvPr>
            <p:ph type="body"/>
          </p:nvPr>
        </p:nvSpPr>
        <p:spPr>
          <a:xfrm>
            <a:off x="4320000" y="3682080"/>
            <a:ext cx="3533400" cy="1896840"/>
          </a:xfrm>
          <a:prstGeom prst="rect">
            <a:avLst/>
          </a:prstGeom>
        </p:spPr>
        <p:txBody>
          <a:bodyPr lIns="0" tIns="0" rIns="0" bIns="0">
            <a:normAutofit/>
          </a:bodyPr>
          <a:lstStyle/>
          <a:p>
            <a:endParaRPr lang="fr-FR" sz="3200" b="0" strike="noStrike" spc="-1">
              <a:latin typeface="Arial"/>
            </a:endParaRPr>
          </a:p>
        </p:txBody>
      </p:sp>
      <p:sp>
        <p:nvSpPr>
          <p:cNvPr id="75" name="PlaceHolder 7"/>
          <p:cNvSpPr>
            <a:spLocks noGrp="1"/>
          </p:cNvSpPr>
          <p:nvPr>
            <p:ph type="body"/>
          </p:nvPr>
        </p:nvSpPr>
        <p:spPr>
          <a:xfrm>
            <a:off x="8030520" y="3682080"/>
            <a:ext cx="353340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3520" cy="1144800"/>
          </a:xfrm>
          <a:prstGeom prst="rect">
            <a:avLst/>
          </a:prstGeom>
        </p:spPr>
        <p:txBody>
          <a:bodyPr lIns="0" tIns="0" rIns="0" bIns="0" anchor="ctr"/>
          <a:lstStyle/>
          <a:p>
            <a:pPr algn="ctr"/>
            <a:endParaRPr lang="fr-FR" sz="4400" b="0" strike="noStrike" spc="-1">
              <a:latin typeface="Arial"/>
            </a:endParaRPr>
          </a:p>
        </p:txBody>
      </p:sp>
      <p:sp>
        <p:nvSpPr>
          <p:cNvPr id="5" name="PlaceHolder 2"/>
          <p:cNvSpPr>
            <a:spLocks noGrp="1"/>
          </p:cNvSpPr>
          <p:nvPr>
            <p:ph type="body"/>
          </p:nvPr>
        </p:nvSpPr>
        <p:spPr>
          <a:xfrm>
            <a:off x="609480" y="1604520"/>
            <a:ext cx="10973520" cy="397728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3520" cy="1144800"/>
          </a:xfrm>
          <a:prstGeom prst="rect">
            <a:avLst/>
          </a:prstGeom>
        </p:spPr>
        <p:txBody>
          <a:bodyPr lIns="0" tIns="0" rIns="0" bIns="0" anchor="ctr"/>
          <a:lstStyle/>
          <a:p>
            <a:pPr algn="ctr"/>
            <a:endParaRPr lang="fr-FR" sz="4400" b="0" strike="noStrike" spc="-1">
              <a:latin typeface="Arial"/>
            </a:endParaRPr>
          </a:p>
        </p:txBody>
      </p:sp>
      <p:sp>
        <p:nvSpPr>
          <p:cNvPr id="7" name="PlaceHolder 2"/>
          <p:cNvSpPr>
            <a:spLocks noGrp="1"/>
          </p:cNvSpPr>
          <p:nvPr>
            <p:ph type="body"/>
          </p:nvPr>
        </p:nvSpPr>
        <p:spPr>
          <a:xfrm>
            <a:off x="609480" y="1604520"/>
            <a:ext cx="5355000" cy="3977280"/>
          </a:xfrm>
          <a:prstGeom prst="rect">
            <a:avLst/>
          </a:prstGeom>
        </p:spPr>
        <p:txBody>
          <a:bodyPr lIns="0" tIns="0" rIns="0" bIns="0">
            <a:normAutofit/>
          </a:bodyPr>
          <a:lstStyle/>
          <a:p>
            <a:endParaRPr lang="fr-FR" sz="3200" b="0" strike="noStrike" spc="-1">
              <a:latin typeface="Arial"/>
            </a:endParaRPr>
          </a:p>
        </p:txBody>
      </p:sp>
      <p:sp>
        <p:nvSpPr>
          <p:cNvPr id="8" name="PlaceHolder 3"/>
          <p:cNvSpPr>
            <a:spLocks noGrp="1"/>
          </p:cNvSpPr>
          <p:nvPr>
            <p:ph type="body"/>
          </p:nvPr>
        </p:nvSpPr>
        <p:spPr>
          <a:xfrm>
            <a:off x="6232680" y="1604520"/>
            <a:ext cx="5355000" cy="397728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3520" cy="1144800"/>
          </a:xfrm>
          <a:prstGeom prst="rect">
            <a:avLst/>
          </a:prstGeom>
        </p:spPr>
        <p:txBody>
          <a:bodyPr lIns="0" tIns="0" rIns="0" bIns="0" anchor="ctr"/>
          <a:lstStyle/>
          <a:p>
            <a:pPr algn="ctr"/>
            <a:endParaRPr lang="fr-FR"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3520" cy="5307840"/>
          </a:xfrm>
          <a:prstGeom prst="rect">
            <a:avLst/>
          </a:prstGeom>
        </p:spPr>
        <p:txBody>
          <a:bodyPr lIns="0" tIns="0" rIns="0" bIns="0" anchor="ctr"/>
          <a:lstStyle/>
          <a:p>
            <a:pPr algn="ctr"/>
            <a:endParaRPr lang="fr-F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3520" cy="1144800"/>
          </a:xfrm>
          <a:prstGeom prst="rect">
            <a:avLst/>
          </a:prstGeom>
        </p:spPr>
        <p:txBody>
          <a:bodyPr lIns="0" tIns="0" rIns="0" bIns="0" anchor="ctr"/>
          <a:lstStyle/>
          <a:p>
            <a:pPr algn="ctr"/>
            <a:endParaRPr lang="fr-FR" sz="4400" b="0" strike="noStrike" spc="-1">
              <a:latin typeface="Arial"/>
            </a:endParaRPr>
          </a:p>
        </p:txBody>
      </p:sp>
      <p:sp>
        <p:nvSpPr>
          <p:cNvPr id="12" name="PlaceHolder 2"/>
          <p:cNvSpPr>
            <a:spLocks noGrp="1"/>
          </p:cNvSpPr>
          <p:nvPr>
            <p:ph type="body"/>
          </p:nvPr>
        </p:nvSpPr>
        <p:spPr>
          <a:xfrm>
            <a:off x="609480" y="1604520"/>
            <a:ext cx="5355000" cy="1896840"/>
          </a:xfrm>
          <a:prstGeom prst="rect">
            <a:avLst/>
          </a:prstGeom>
        </p:spPr>
        <p:txBody>
          <a:bodyPr lIns="0" tIns="0" rIns="0" bIns="0">
            <a:normAutofit/>
          </a:bodyPr>
          <a:lstStyle/>
          <a:p>
            <a:endParaRPr lang="fr-FR" sz="3200" b="0" strike="noStrike" spc="-1">
              <a:latin typeface="Arial"/>
            </a:endParaRPr>
          </a:p>
        </p:txBody>
      </p:sp>
      <p:sp>
        <p:nvSpPr>
          <p:cNvPr id="13" name="PlaceHolder 3"/>
          <p:cNvSpPr>
            <a:spLocks noGrp="1"/>
          </p:cNvSpPr>
          <p:nvPr>
            <p:ph type="body"/>
          </p:nvPr>
        </p:nvSpPr>
        <p:spPr>
          <a:xfrm>
            <a:off x="6232680" y="1604520"/>
            <a:ext cx="5355000" cy="3977280"/>
          </a:xfrm>
          <a:prstGeom prst="rect">
            <a:avLst/>
          </a:prstGeom>
        </p:spPr>
        <p:txBody>
          <a:bodyPr lIns="0" tIns="0" rIns="0" bIns="0">
            <a:normAutofit/>
          </a:bodyPr>
          <a:lstStyle/>
          <a:p>
            <a:endParaRPr lang="fr-FR" sz="3200" b="0" strike="noStrike" spc="-1">
              <a:latin typeface="Arial"/>
            </a:endParaRPr>
          </a:p>
        </p:txBody>
      </p:sp>
      <p:sp>
        <p:nvSpPr>
          <p:cNvPr id="14" name="PlaceHolder 4"/>
          <p:cNvSpPr>
            <a:spLocks noGrp="1"/>
          </p:cNvSpPr>
          <p:nvPr>
            <p:ph type="body"/>
          </p:nvPr>
        </p:nvSpPr>
        <p:spPr>
          <a:xfrm>
            <a:off x="609480" y="3682080"/>
            <a:ext cx="535500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3520" cy="1144800"/>
          </a:xfrm>
          <a:prstGeom prst="rect">
            <a:avLst/>
          </a:prstGeom>
        </p:spPr>
        <p:txBody>
          <a:bodyPr lIns="0" tIns="0" rIns="0" bIns="0" anchor="ctr"/>
          <a:lstStyle/>
          <a:p>
            <a:pPr algn="ctr"/>
            <a:endParaRPr lang="fr-FR" sz="4400" b="0" strike="noStrike" spc="-1">
              <a:latin typeface="Arial"/>
            </a:endParaRPr>
          </a:p>
        </p:txBody>
      </p:sp>
      <p:sp>
        <p:nvSpPr>
          <p:cNvPr id="16" name="PlaceHolder 2"/>
          <p:cNvSpPr>
            <a:spLocks noGrp="1"/>
          </p:cNvSpPr>
          <p:nvPr>
            <p:ph type="body"/>
          </p:nvPr>
        </p:nvSpPr>
        <p:spPr>
          <a:xfrm>
            <a:off x="609480" y="1604520"/>
            <a:ext cx="5355000" cy="3977280"/>
          </a:xfrm>
          <a:prstGeom prst="rect">
            <a:avLst/>
          </a:prstGeom>
        </p:spPr>
        <p:txBody>
          <a:bodyPr lIns="0" tIns="0" rIns="0" bIns="0">
            <a:normAutofit/>
          </a:bodyPr>
          <a:lstStyle/>
          <a:p>
            <a:endParaRPr lang="fr-FR" sz="3200" b="0" strike="noStrike" spc="-1">
              <a:latin typeface="Arial"/>
            </a:endParaRPr>
          </a:p>
        </p:txBody>
      </p:sp>
      <p:sp>
        <p:nvSpPr>
          <p:cNvPr id="17" name="PlaceHolder 3"/>
          <p:cNvSpPr>
            <a:spLocks noGrp="1"/>
          </p:cNvSpPr>
          <p:nvPr>
            <p:ph type="body"/>
          </p:nvPr>
        </p:nvSpPr>
        <p:spPr>
          <a:xfrm>
            <a:off x="6232680" y="1604520"/>
            <a:ext cx="5355000" cy="1896840"/>
          </a:xfrm>
          <a:prstGeom prst="rect">
            <a:avLst/>
          </a:prstGeom>
        </p:spPr>
        <p:txBody>
          <a:bodyPr lIns="0" tIns="0" rIns="0" bIns="0">
            <a:normAutofit/>
          </a:bodyPr>
          <a:lstStyle/>
          <a:p>
            <a:endParaRPr lang="fr-FR" sz="3200" b="0" strike="noStrike" spc="-1">
              <a:latin typeface="Arial"/>
            </a:endParaRPr>
          </a:p>
        </p:txBody>
      </p:sp>
      <p:sp>
        <p:nvSpPr>
          <p:cNvPr id="18" name="PlaceHolder 4"/>
          <p:cNvSpPr>
            <a:spLocks noGrp="1"/>
          </p:cNvSpPr>
          <p:nvPr>
            <p:ph type="body"/>
          </p:nvPr>
        </p:nvSpPr>
        <p:spPr>
          <a:xfrm>
            <a:off x="6232680" y="3682080"/>
            <a:ext cx="535500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3520" cy="1144800"/>
          </a:xfrm>
          <a:prstGeom prst="rect">
            <a:avLst/>
          </a:prstGeom>
        </p:spPr>
        <p:txBody>
          <a:bodyPr lIns="0" tIns="0" rIns="0" bIns="0" anchor="ctr"/>
          <a:lstStyle/>
          <a:p>
            <a:pPr algn="ctr"/>
            <a:endParaRPr lang="fr-FR" sz="4400" b="0" strike="noStrike" spc="-1">
              <a:latin typeface="Arial"/>
            </a:endParaRPr>
          </a:p>
        </p:txBody>
      </p:sp>
      <p:sp>
        <p:nvSpPr>
          <p:cNvPr id="20" name="PlaceHolder 2"/>
          <p:cNvSpPr>
            <a:spLocks noGrp="1"/>
          </p:cNvSpPr>
          <p:nvPr>
            <p:ph type="body"/>
          </p:nvPr>
        </p:nvSpPr>
        <p:spPr>
          <a:xfrm>
            <a:off x="609480" y="1604520"/>
            <a:ext cx="5355000" cy="1896840"/>
          </a:xfrm>
          <a:prstGeom prst="rect">
            <a:avLst/>
          </a:prstGeom>
        </p:spPr>
        <p:txBody>
          <a:bodyPr lIns="0" tIns="0" rIns="0" bIns="0">
            <a:normAutofit/>
          </a:bodyPr>
          <a:lstStyle/>
          <a:p>
            <a:endParaRPr lang="fr-FR" sz="3200" b="0" strike="noStrike" spc="-1">
              <a:latin typeface="Arial"/>
            </a:endParaRPr>
          </a:p>
        </p:txBody>
      </p:sp>
      <p:sp>
        <p:nvSpPr>
          <p:cNvPr id="21" name="PlaceHolder 3"/>
          <p:cNvSpPr>
            <a:spLocks noGrp="1"/>
          </p:cNvSpPr>
          <p:nvPr>
            <p:ph type="body"/>
          </p:nvPr>
        </p:nvSpPr>
        <p:spPr>
          <a:xfrm>
            <a:off x="6232680" y="1604520"/>
            <a:ext cx="5355000" cy="1896840"/>
          </a:xfrm>
          <a:prstGeom prst="rect">
            <a:avLst/>
          </a:prstGeom>
        </p:spPr>
        <p:txBody>
          <a:bodyPr lIns="0" tIns="0" rIns="0" bIns="0">
            <a:normAutofit/>
          </a:bodyPr>
          <a:lstStyle/>
          <a:p>
            <a:endParaRPr lang="fr-FR" sz="3200" b="0" strike="noStrike" spc="-1">
              <a:latin typeface="Arial"/>
            </a:endParaRPr>
          </a:p>
        </p:txBody>
      </p:sp>
      <p:sp>
        <p:nvSpPr>
          <p:cNvPr id="22" name="PlaceHolder 4"/>
          <p:cNvSpPr>
            <a:spLocks noGrp="1"/>
          </p:cNvSpPr>
          <p:nvPr>
            <p:ph type="body"/>
          </p:nvPr>
        </p:nvSpPr>
        <p:spPr>
          <a:xfrm>
            <a:off x="609480" y="3682080"/>
            <a:ext cx="1097352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3520" cy="1144800"/>
          </a:xfrm>
          <a:prstGeom prst="rect">
            <a:avLst/>
          </a:prstGeom>
        </p:spPr>
        <p:txBody>
          <a:bodyPr lIns="0" tIns="0" rIns="0" bIns="0" anchor="ctr"/>
          <a:lstStyle/>
          <a:p>
            <a:pPr algn="ctr"/>
            <a:r>
              <a:rPr lang="fr-FR" sz="4400" b="0" strike="noStrike" spc="-1">
                <a:latin typeface="Arial"/>
              </a:rPr>
              <a:t>Click to edit the title text format</a:t>
            </a:r>
          </a:p>
        </p:txBody>
      </p:sp>
      <p:sp>
        <p:nvSpPr>
          <p:cNvPr id="3" name="PlaceHolder 2"/>
          <p:cNvSpPr>
            <a:spLocks noGrp="1"/>
          </p:cNvSpPr>
          <p:nvPr>
            <p:ph type="body"/>
          </p:nvPr>
        </p:nvSpPr>
        <p:spPr>
          <a:xfrm>
            <a:off x="609480" y="1604520"/>
            <a:ext cx="1097352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fr-FR" sz="2800" b="0" strike="noStrike" spc="-1">
                <a:latin typeface="Arial"/>
              </a:rPr>
              <a:t>Second Outline Level</a:t>
            </a:r>
          </a:p>
          <a:p>
            <a:pPr marL="1296000" lvl="2" indent="-288000">
              <a:spcBef>
                <a:spcPts val="850"/>
              </a:spcBef>
              <a:buClr>
                <a:srgbClr val="000000"/>
              </a:buClr>
              <a:buSzPct val="45000"/>
              <a:buFont typeface="Wingdings" charset="2"/>
              <a:buChar char=""/>
            </a:pPr>
            <a:r>
              <a:rPr lang="fr-FR" sz="2400" b="0" strike="noStrike" spc="-1">
                <a:latin typeface="Arial"/>
              </a:rPr>
              <a:t>Third Outline Level</a:t>
            </a:r>
          </a:p>
          <a:p>
            <a:pPr marL="1728000" lvl="3" indent="-216000">
              <a:spcBef>
                <a:spcPts val="567"/>
              </a:spcBef>
              <a:buClr>
                <a:srgbClr val="000000"/>
              </a:buClr>
              <a:buSzPct val="75000"/>
              <a:buFont typeface="Symbol" charset="2"/>
              <a:buChar char=""/>
            </a:pPr>
            <a:r>
              <a:rPr lang="fr-FR" sz="2000" b="0" strike="noStrike" spc="-1">
                <a:latin typeface="Arial"/>
              </a:rPr>
              <a:t>Fourth Outline Level</a:t>
            </a:r>
          </a:p>
          <a:p>
            <a:pPr marL="2160000" lvl="4" indent="-216000">
              <a:spcBef>
                <a:spcPts val="283"/>
              </a:spcBef>
              <a:buClr>
                <a:srgbClr val="000000"/>
              </a:buClr>
              <a:buSzPct val="45000"/>
              <a:buFont typeface="Wingdings" charset="2"/>
              <a:buChar char=""/>
            </a:pPr>
            <a:r>
              <a:rPr lang="fr-FR" sz="2000" b="0" strike="noStrike" spc="-1">
                <a:latin typeface="Arial"/>
              </a:rPr>
              <a:t>Fifth Outline Level</a:t>
            </a:r>
          </a:p>
          <a:p>
            <a:pPr marL="2592000" lvl="5" indent="-216000">
              <a:spcBef>
                <a:spcPts val="283"/>
              </a:spcBef>
              <a:buClr>
                <a:srgbClr val="000000"/>
              </a:buClr>
              <a:buSzPct val="45000"/>
              <a:buFont typeface="Wingdings" charset="2"/>
              <a:buChar char=""/>
            </a:pPr>
            <a:r>
              <a:rPr lang="fr-FR" sz="2000" b="0" strike="noStrike" spc="-1">
                <a:latin typeface="Arial"/>
              </a:rPr>
              <a:t>Sixth Outline Level</a:t>
            </a:r>
          </a:p>
          <a:p>
            <a:pPr marL="3024000" lvl="6" indent="-216000">
              <a:spcBef>
                <a:spcPts val="283"/>
              </a:spcBef>
              <a:buClr>
                <a:srgbClr val="000000"/>
              </a:buClr>
              <a:buSzPct val="45000"/>
              <a:buFont typeface="Wingdings" charset="2"/>
              <a:buChar char=""/>
            </a:pPr>
            <a:r>
              <a:rPr lang="fr-FR"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3520" cy="1144800"/>
          </a:xfrm>
          <a:prstGeom prst="rect">
            <a:avLst/>
          </a:prstGeom>
        </p:spPr>
        <p:txBody>
          <a:bodyPr lIns="0" tIns="0" rIns="0" bIns="0" anchor="ctr"/>
          <a:lstStyle/>
          <a:p>
            <a:pPr algn="ctr"/>
            <a:r>
              <a:rPr lang="fr-FR" sz="4400" b="0" strike="noStrike" spc="-1">
                <a:latin typeface="Arial"/>
              </a:rPr>
              <a:t>Click to edit the title text format</a:t>
            </a:r>
          </a:p>
        </p:txBody>
      </p:sp>
      <p:sp>
        <p:nvSpPr>
          <p:cNvPr id="39" name="PlaceHolder 2"/>
          <p:cNvSpPr>
            <a:spLocks noGrp="1"/>
          </p:cNvSpPr>
          <p:nvPr>
            <p:ph type="body"/>
          </p:nvPr>
        </p:nvSpPr>
        <p:spPr>
          <a:xfrm>
            <a:off x="609480" y="1604520"/>
            <a:ext cx="1097352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fr-FR" sz="2800" b="0" strike="noStrike" spc="-1">
                <a:latin typeface="Arial"/>
              </a:rPr>
              <a:t>Second Outline Level</a:t>
            </a:r>
          </a:p>
          <a:p>
            <a:pPr marL="1296000" lvl="2" indent="-288000">
              <a:spcBef>
                <a:spcPts val="850"/>
              </a:spcBef>
              <a:buClr>
                <a:srgbClr val="000000"/>
              </a:buClr>
              <a:buSzPct val="45000"/>
              <a:buFont typeface="Wingdings" charset="2"/>
              <a:buChar char=""/>
            </a:pPr>
            <a:r>
              <a:rPr lang="fr-FR" sz="2400" b="0" strike="noStrike" spc="-1">
                <a:latin typeface="Arial"/>
              </a:rPr>
              <a:t>Third Outline Level</a:t>
            </a:r>
          </a:p>
          <a:p>
            <a:pPr marL="1728000" lvl="3" indent="-216000">
              <a:spcBef>
                <a:spcPts val="567"/>
              </a:spcBef>
              <a:buClr>
                <a:srgbClr val="000000"/>
              </a:buClr>
              <a:buSzPct val="75000"/>
              <a:buFont typeface="Symbol" charset="2"/>
              <a:buChar char=""/>
            </a:pPr>
            <a:r>
              <a:rPr lang="fr-FR" sz="2000" b="0" strike="noStrike" spc="-1">
                <a:latin typeface="Arial"/>
              </a:rPr>
              <a:t>Fourth Outline Level</a:t>
            </a:r>
          </a:p>
          <a:p>
            <a:pPr marL="2160000" lvl="4" indent="-216000">
              <a:spcBef>
                <a:spcPts val="283"/>
              </a:spcBef>
              <a:buClr>
                <a:srgbClr val="000000"/>
              </a:buClr>
              <a:buSzPct val="45000"/>
              <a:buFont typeface="Wingdings" charset="2"/>
              <a:buChar char=""/>
            </a:pPr>
            <a:r>
              <a:rPr lang="fr-FR" sz="2000" b="0" strike="noStrike" spc="-1">
                <a:latin typeface="Arial"/>
              </a:rPr>
              <a:t>Fifth Outline Level</a:t>
            </a:r>
          </a:p>
          <a:p>
            <a:pPr marL="2592000" lvl="5" indent="-216000">
              <a:spcBef>
                <a:spcPts val="283"/>
              </a:spcBef>
              <a:buClr>
                <a:srgbClr val="000000"/>
              </a:buClr>
              <a:buSzPct val="45000"/>
              <a:buFont typeface="Wingdings" charset="2"/>
              <a:buChar char=""/>
            </a:pPr>
            <a:r>
              <a:rPr lang="fr-FR" sz="2000" b="0" strike="noStrike" spc="-1">
                <a:latin typeface="Arial"/>
              </a:rPr>
              <a:t>Sixth Outline Level</a:t>
            </a:r>
          </a:p>
          <a:p>
            <a:pPr marL="3024000" lvl="6" indent="-216000">
              <a:spcBef>
                <a:spcPts val="283"/>
              </a:spcBef>
              <a:buClr>
                <a:srgbClr val="000000"/>
              </a:buClr>
              <a:buSzPct val="45000"/>
              <a:buFont typeface="Wingdings" charset="2"/>
              <a:buChar char=""/>
            </a:pPr>
            <a:r>
              <a:rPr lang="fr-FR"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4.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 name="CustomShape 1"/>
          <p:cNvSpPr/>
          <p:nvPr/>
        </p:nvSpPr>
        <p:spPr>
          <a:xfrm>
            <a:off x="513360" y="1548000"/>
            <a:ext cx="10512720" cy="4538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11680">
              <a:lnSpc>
                <a:spcPct val="90000"/>
              </a:lnSpc>
              <a:spcBef>
                <a:spcPts val="998"/>
              </a:spcBef>
            </a:pPr>
            <a:endParaRPr lang="fr-FR" sz="1800" b="0" strike="noStrike" spc="-1">
              <a:latin typeface="Arial"/>
            </a:endParaRPr>
          </a:p>
          <a:p>
            <a:pPr marL="228600" indent="-211680">
              <a:lnSpc>
                <a:spcPct val="90000"/>
              </a:lnSpc>
              <a:spcBef>
                <a:spcPts val="998"/>
              </a:spcBef>
            </a:pPr>
            <a:r>
              <a:rPr lang="fr-FR" sz="2600" b="1" strike="noStrike" spc="-1">
                <a:solidFill>
                  <a:srgbClr val="0C11D8"/>
                </a:solidFill>
                <a:latin typeface="Arial Narrow"/>
                <a:ea typeface="DejaVu Sans"/>
              </a:rPr>
              <a:t> </a:t>
            </a:r>
            <a:endParaRPr lang="fr-FR" sz="2600" b="0" strike="noStrike" spc="-1">
              <a:latin typeface="Arial"/>
            </a:endParaRPr>
          </a:p>
        </p:txBody>
      </p:sp>
      <p:sp>
        <p:nvSpPr>
          <p:cNvPr id="83" name="Line 2"/>
          <p:cNvSpPr/>
          <p:nvPr/>
        </p:nvSpPr>
        <p:spPr>
          <a:xfrm>
            <a:off x="36360" y="6767640"/>
            <a:ext cx="12120840" cy="1440"/>
          </a:xfrm>
          <a:prstGeom prst="line">
            <a:avLst/>
          </a:prstGeom>
          <a:ln w="108000">
            <a:solidFill>
              <a:srgbClr val="1D18C8"/>
            </a:solidFill>
            <a:miter/>
          </a:ln>
        </p:spPr>
        <p:style>
          <a:lnRef idx="0">
            <a:scrgbClr r="0" g="0" b="0"/>
          </a:lnRef>
          <a:fillRef idx="0">
            <a:scrgbClr r="0" g="0" b="0"/>
          </a:fillRef>
          <a:effectRef idx="0">
            <a:scrgbClr r="0" g="0" b="0"/>
          </a:effectRef>
          <a:fontRef idx="minor"/>
        </p:style>
      </p:sp>
      <p:grpSp>
        <p:nvGrpSpPr>
          <p:cNvPr id="84" name="Group 3"/>
          <p:cNvGrpSpPr/>
          <p:nvPr/>
        </p:nvGrpSpPr>
        <p:grpSpPr>
          <a:xfrm>
            <a:off x="0" y="108000"/>
            <a:ext cx="12175200" cy="1834920"/>
            <a:chOff x="0" y="108000"/>
            <a:chExt cx="12175200" cy="1834920"/>
          </a:xfrm>
        </p:grpSpPr>
        <p:grpSp>
          <p:nvGrpSpPr>
            <p:cNvPr id="85" name="Group 4"/>
            <p:cNvGrpSpPr/>
            <p:nvPr/>
          </p:nvGrpSpPr>
          <p:grpSpPr>
            <a:xfrm>
              <a:off x="0" y="108000"/>
              <a:ext cx="12175200" cy="1366920"/>
              <a:chOff x="0" y="108000"/>
              <a:chExt cx="12175200" cy="1366920"/>
            </a:xfrm>
          </p:grpSpPr>
          <p:pic>
            <p:nvPicPr>
              <p:cNvPr id="86" name="Picture 3"/>
              <p:cNvPicPr/>
              <p:nvPr/>
            </p:nvPicPr>
            <p:blipFill>
              <a:blip r:embed="rId3" cstate="print"/>
              <a:stretch/>
            </p:blipFill>
            <p:spPr>
              <a:xfrm>
                <a:off x="0" y="108000"/>
                <a:ext cx="2086920" cy="1366920"/>
              </a:xfrm>
              <a:prstGeom prst="rect">
                <a:avLst/>
              </a:prstGeom>
              <a:ln w="18000">
                <a:solidFill>
                  <a:srgbClr val="CE181E"/>
                </a:solidFill>
                <a:round/>
              </a:ln>
            </p:spPr>
          </p:pic>
          <p:sp>
            <p:nvSpPr>
              <p:cNvPr id="87" name="CustomShape 5"/>
              <p:cNvSpPr/>
              <p:nvPr/>
            </p:nvSpPr>
            <p:spPr>
              <a:xfrm>
                <a:off x="2088000" y="108000"/>
                <a:ext cx="7990920" cy="1366920"/>
              </a:xfrm>
              <a:prstGeom prst="rect">
                <a:avLst/>
              </a:prstGeom>
              <a:solidFill>
                <a:srgbClr val="FDEF6F"/>
              </a:solidFill>
              <a:ln w="19080">
                <a:solidFill>
                  <a:srgbClr val="CE181E"/>
                </a:solidFill>
                <a:round/>
              </a:ln>
            </p:spPr>
            <p:style>
              <a:lnRef idx="0">
                <a:scrgbClr r="0" g="0" b="0"/>
              </a:lnRef>
              <a:fillRef idx="0">
                <a:scrgbClr r="0" g="0" b="0"/>
              </a:fillRef>
              <a:effectRef idx="0">
                <a:scrgbClr r="0" g="0" b="0"/>
              </a:effectRef>
              <a:fontRef idx="minor"/>
            </p:style>
            <p:txBody>
              <a:bodyPr lIns="90000" tIns="46800" rIns="90000" bIns="46800" anchor="b">
                <a:normAutofit fontScale="92500" lnSpcReduction="20000"/>
              </a:bodyPr>
              <a:lstStyle/>
              <a:p>
                <a:pPr algn="r">
                  <a:lnSpc>
                    <a:spcPct val="110000"/>
                  </a:lnSpc>
                </a:pPr>
                <a:r>
                  <a:rPr lang="fr-FR" sz="2200" b="1" u="sng" strike="noStrike" spc="-1" dirty="0">
                    <a:solidFill>
                      <a:srgbClr val="0C11D8"/>
                    </a:solidFill>
                    <a:uFillTx/>
                    <a:latin typeface="Arial Narrow"/>
                    <a:ea typeface="DejaVu Sans"/>
                  </a:rPr>
                  <a:t>Atelier de travail</a:t>
                </a:r>
                <a:r>
                  <a:rPr lang="fr-FR" sz="2200" b="1" strike="noStrike" spc="-1" dirty="0">
                    <a:solidFill>
                      <a:srgbClr val="0C11D8"/>
                    </a:solidFill>
                    <a:latin typeface="Arial Narrow"/>
                    <a:ea typeface="DejaVu Sans"/>
                  </a:rPr>
                  <a:t> </a:t>
                </a:r>
                <a:r>
                  <a:rPr lang="fr-FR" sz="2400" b="1" strike="noStrike" spc="-1" dirty="0">
                    <a:solidFill>
                      <a:srgbClr val="0C11D8"/>
                    </a:solidFill>
                    <a:latin typeface="Arial Narrow"/>
                    <a:ea typeface="DejaVu Sans"/>
                  </a:rPr>
                  <a:t>   </a:t>
                </a:r>
                <a:endParaRPr lang="fr-FR" sz="2400" b="0" strike="noStrike" spc="-1" dirty="0">
                  <a:latin typeface="Arial"/>
                </a:endParaRPr>
              </a:p>
              <a:p>
                <a:pPr algn="r">
                  <a:lnSpc>
                    <a:spcPct val="110000"/>
                  </a:lnSpc>
                </a:pPr>
                <a:r>
                  <a:rPr lang="fr-FR" sz="2400" b="1" strike="noStrike" spc="-1" dirty="0">
                    <a:solidFill>
                      <a:srgbClr val="0C11D8"/>
                    </a:solidFill>
                    <a:latin typeface="Arial Narrow"/>
                    <a:ea typeface="DejaVu Sans"/>
                  </a:rPr>
                  <a:t>Présentation globale du système éducatif de la Finlande  </a:t>
                </a:r>
                <a:endParaRPr lang="fr-FR" sz="2400" b="0" strike="noStrike" spc="-1" dirty="0">
                  <a:latin typeface="Arial"/>
                </a:endParaRPr>
              </a:p>
              <a:p>
                <a:pPr algn="just">
                  <a:lnSpc>
                    <a:spcPct val="110000"/>
                  </a:lnSpc>
                </a:pPr>
                <a:r>
                  <a:rPr lang="fr-FR" sz="2400" b="1" strike="noStrike" spc="-1" dirty="0">
                    <a:solidFill>
                      <a:srgbClr val="1D18C8"/>
                    </a:solidFill>
                    <a:latin typeface="Arial Narrow"/>
                    <a:ea typeface="DejaVu Sans"/>
                  </a:rPr>
                  <a:t>															</a:t>
                </a:r>
                <a:r>
                  <a:rPr lang="fr-FR" sz="2200" b="1" strike="noStrike" spc="-1" dirty="0">
                    <a:solidFill>
                      <a:srgbClr val="1D18C8"/>
                    </a:solidFill>
                    <a:latin typeface="Arial Narrow"/>
                    <a:ea typeface="DejaVu Sans"/>
                  </a:rPr>
                  <a:t>Par:  Farid - L </a:t>
                </a:r>
                <a:endParaRPr lang="fr-FR" sz="2200" b="0" strike="noStrike" spc="-1" dirty="0">
                  <a:latin typeface="Arial"/>
                </a:endParaRPr>
              </a:p>
            </p:txBody>
          </p:sp>
          <p:pic>
            <p:nvPicPr>
              <p:cNvPr id="88" name="Picture 5"/>
              <p:cNvPicPr/>
              <p:nvPr/>
            </p:nvPicPr>
            <p:blipFill>
              <a:blip r:embed="rId4" cstate="print"/>
              <a:stretch/>
            </p:blipFill>
            <p:spPr>
              <a:xfrm>
                <a:off x="10080000" y="108000"/>
                <a:ext cx="2095200" cy="1366920"/>
              </a:xfrm>
              <a:prstGeom prst="rect">
                <a:avLst/>
              </a:prstGeom>
              <a:ln>
                <a:noFill/>
              </a:ln>
            </p:spPr>
          </p:pic>
        </p:grpSp>
        <p:sp>
          <p:nvSpPr>
            <p:cNvPr id="89" name="CustomShape 6"/>
            <p:cNvSpPr/>
            <p:nvPr/>
          </p:nvSpPr>
          <p:spPr>
            <a:xfrm>
              <a:off x="6264000" y="1440000"/>
              <a:ext cx="5902920" cy="502920"/>
            </a:xfrm>
            <a:prstGeom prst="rect">
              <a:avLst/>
            </a:prstGeom>
            <a:solidFill>
              <a:srgbClr val="0000FF"/>
            </a:solid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2400" b="1" strike="noStrike" spc="-1">
                  <a:solidFill>
                    <a:srgbClr val="FFFF00"/>
                  </a:solidFill>
                  <a:latin typeface="Arial"/>
                  <a:ea typeface="DejaVu Sans"/>
                </a:rPr>
                <a:t>Atelier réalisé, le samedi 07 avril 2018</a:t>
              </a:r>
              <a:endParaRPr lang="fr-FR" sz="2400" b="0" strike="noStrike" spc="-1">
                <a:latin typeface="Arial"/>
              </a:endParaRPr>
            </a:p>
          </p:txBody>
        </p:sp>
      </p:grpSp>
      <p:sp>
        <p:nvSpPr>
          <p:cNvPr id="90" name="CustomShape 7"/>
          <p:cNvSpPr/>
          <p:nvPr/>
        </p:nvSpPr>
        <p:spPr>
          <a:xfrm>
            <a:off x="1440000" y="2448000"/>
            <a:ext cx="7414920" cy="3310920"/>
          </a:xfrm>
          <a:prstGeom prst="bevel">
            <a:avLst>
              <a:gd name="adj" fmla="val 12500"/>
            </a:avLst>
          </a:prstGeom>
          <a:solidFill>
            <a:srgbClr val="729FCF"/>
          </a:solidFill>
          <a:ln>
            <a:solidFill>
              <a:srgbClr val="3465A4"/>
            </a:solidFill>
          </a:ln>
        </p:spPr>
        <p:style>
          <a:lnRef idx="0">
            <a:scrgbClr r="0" g="0" b="0"/>
          </a:lnRef>
          <a:fillRef idx="0">
            <a:scrgbClr r="0" g="0" b="0"/>
          </a:fillRef>
          <a:effectRef idx="0">
            <a:scrgbClr r="0" g="0" b="0"/>
          </a:effectRef>
          <a:fontRef idx="minor"/>
        </p:style>
      </p:sp>
      <p:pic>
        <p:nvPicPr>
          <p:cNvPr id="91" name="Picture 7"/>
          <p:cNvPicPr/>
          <p:nvPr/>
        </p:nvPicPr>
        <p:blipFill>
          <a:blip r:embed="rId5" cstate="print"/>
          <a:stretch/>
        </p:blipFill>
        <p:spPr>
          <a:xfrm>
            <a:off x="2134080" y="3312000"/>
            <a:ext cx="2256840" cy="1510920"/>
          </a:xfrm>
          <a:prstGeom prst="rect">
            <a:avLst/>
          </a:prstGeom>
          <a:ln>
            <a:noFill/>
          </a:ln>
        </p:spPr>
      </p:pic>
      <p:pic>
        <p:nvPicPr>
          <p:cNvPr id="92" name="Picture 4"/>
          <p:cNvPicPr/>
          <p:nvPr/>
        </p:nvPicPr>
        <p:blipFill>
          <a:blip r:embed="rId6" cstate="print"/>
          <a:stretch/>
        </p:blipFill>
        <p:spPr>
          <a:xfrm>
            <a:off x="5544000" y="3240000"/>
            <a:ext cx="2806920" cy="2026800"/>
          </a:xfrm>
          <a:prstGeom prst="rect">
            <a:avLst/>
          </a:prstGeom>
          <a:ln>
            <a:noFill/>
          </a:ln>
        </p:spPr>
      </p:pic>
    </p:spTree>
  </p:cSld>
  <p:clrMapOvr>
    <a:masterClrMapping/>
  </p:clrMapOvr>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presetID="37" presetClass="entr" fill="hold" nodeType="withEffect">
                                  <p:stCondLst>
                                    <p:cond delay="0"/>
                                  </p:stCondLst>
                                  <p:childTnLst>
                                    <p:set>
                                      <p:cBhvr>
                                        <p:cTn id="6" dur="1" fill="hold">
                                          <p:stCondLst>
                                            <p:cond delay="0"/>
                                          </p:stCondLst>
                                        </p:cTn>
                                        <p:tgtEl>
                                          <p:spTgt spid="91"/>
                                        </p:tgtEl>
                                        <p:attrNameLst>
                                          <p:attrName>style.visibility</p:attrName>
                                        </p:attrNameLst>
                                      </p:cBhvr>
                                      <p:to>
                                        <p:strVal val="visible"/>
                                      </p:to>
                                    </p:set>
                                    <p:animEffect transition="in" filter="fade">
                                      <p:cBhvr additive="repl">
                                        <p:cTn id="7" dur="1000"/>
                                        <p:tgtEl>
                                          <p:spTgt spid="91"/>
                                        </p:tgtEl>
                                      </p:cBhvr>
                                    </p:animEffect>
                                    <p:anim calcmode="lin" valueType="num">
                                      <p:cBhvr additive="repl">
                                        <p:cTn id="8" dur="1000" fill="hold"/>
                                        <p:tgtEl>
                                          <p:spTgt spid="91"/>
                                        </p:tgtEl>
                                        <p:attrNameLst>
                                          <p:attrName>ppt_x</p:attrName>
                                        </p:attrNameLst>
                                      </p:cBhvr>
                                      <p:tavLst>
                                        <p:tav tm="0">
                                          <p:val>
                                            <p:strVal val="#ppt_x"/>
                                          </p:val>
                                        </p:tav>
                                        <p:tav tm="100000">
                                          <p:val>
                                            <p:strVal val="#ppt_x"/>
                                          </p:val>
                                        </p:tav>
                                      </p:tavLst>
                                    </p:anim>
                                    <p:anim calcmode="lin" valueType="num">
                                      <p:cBhvr additive="repl">
                                        <p:cTn id="9" dur="900" fill="hold"/>
                                        <p:tgtEl>
                                          <p:spTgt spid="91"/>
                                        </p:tgtEl>
                                        <p:attrNameLst>
                                          <p:attrName>ppt_y</p:attrName>
                                        </p:attrNameLst>
                                      </p:cBhvr>
                                      <p:tavLst>
                                        <p:tav tm="0">
                                          <p:val>
                                            <p:strVal val="#ppt_y+1"/>
                                          </p:val>
                                        </p:tav>
                                        <p:tav tm="100000">
                                          <p:val>
                                            <p:strVal val="#ppt_y-.03"/>
                                          </p:val>
                                        </p:tav>
                                      </p:tavLst>
                                    </p:anim>
                                    <p:anim calcmode="lin" valueType="num">
                                      <p:cBhvr additive="repl">
                                        <p:cTn id="10" dur="100" fill="hold">
                                          <p:stCondLst>
                                            <p:cond delay="900"/>
                                          </p:stCondLst>
                                        </p:cTn>
                                        <p:tgtEl>
                                          <p:spTgt spid="91"/>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fill="hold" nodeType="clickEffect">
                                  <p:stCondLst>
                                    <p:cond delay="0"/>
                                  </p:stCondLst>
                                  <p:childTnLst>
                                    <p:set>
                                      <p:cBhvr>
                                        <p:cTn id="14" dur="1" fill="hold">
                                          <p:stCondLst>
                                            <p:cond delay="0"/>
                                          </p:stCondLst>
                                        </p:cTn>
                                        <p:tgtEl>
                                          <p:spTgt spid="92"/>
                                        </p:tgtEl>
                                        <p:attrNameLst>
                                          <p:attrName>style.visibility</p:attrName>
                                        </p:attrNameLst>
                                      </p:cBhvr>
                                      <p:to>
                                        <p:strVal val="visible"/>
                                      </p:to>
                                    </p:set>
                                    <p:animEffect transition="in" filter="fade">
                                      <p:cBhvr additive="repl">
                                        <p:cTn id="15" dur="1000"/>
                                        <p:tgtEl>
                                          <p:spTgt spid="92"/>
                                        </p:tgtEl>
                                      </p:cBhvr>
                                    </p:animEffect>
                                    <p:anim calcmode="lin" valueType="num">
                                      <p:cBhvr additive="repl">
                                        <p:cTn id="16" dur="1000" fill="hold"/>
                                        <p:tgtEl>
                                          <p:spTgt spid="92"/>
                                        </p:tgtEl>
                                        <p:attrNameLst>
                                          <p:attrName>ppt_x</p:attrName>
                                        </p:attrNameLst>
                                      </p:cBhvr>
                                      <p:tavLst>
                                        <p:tav tm="0">
                                          <p:val>
                                            <p:strVal val="#ppt_x"/>
                                          </p:val>
                                        </p:tav>
                                        <p:tav tm="100000">
                                          <p:val>
                                            <p:strVal val="#ppt_x"/>
                                          </p:val>
                                        </p:tav>
                                      </p:tavLst>
                                    </p:anim>
                                    <p:anim calcmode="lin" valueType="num">
                                      <p:cBhvr additive="repl">
                                        <p:cTn id="17" dur="900" fill="hold"/>
                                        <p:tgtEl>
                                          <p:spTgt spid="92"/>
                                        </p:tgtEl>
                                        <p:attrNameLst>
                                          <p:attrName>ppt_y</p:attrName>
                                        </p:attrNameLst>
                                      </p:cBhvr>
                                      <p:tavLst>
                                        <p:tav tm="0">
                                          <p:val>
                                            <p:strVal val="#ppt_y+1"/>
                                          </p:val>
                                        </p:tav>
                                        <p:tav tm="100000">
                                          <p:val>
                                            <p:strVal val="#ppt_y-.03"/>
                                          </p:val>
                                        </p:tav>
                                      </p:tavLst>
                                    </p:anim>
                                    <p:anim calcmode="lin" valueType="num">
                                      <p:cBhvr additive="repl">
                                        <p:cTn id="18" dur="100" fill="hold">
                                          <p:stCondLst>
                                            <p:cond delay="900"/>
                                          </p:stCondLst>
                                        </p:cTn>
                                        <p:tgtEl>
                                          <p:spTgt spid="9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7" name="CustomShape 1"/>
          <p:cNvSpPr/>
          <p:nvPr/>
        </p:nvSpPr>
        <p:spPr>
          <a:xfrm>
            <a:off x="503280" y="1467360"/>
            <a:ext cx="11689200" cy="4588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1249200" lvl="2" indent="-333720">
              <a:lnSpc>
                <a:spcPct val="100000"/>
              </a:lnSpc>
              <a:buClr>
                <a:srgbClr val="0C11D8"/>
              </a:buClr>
              <a:buFont typeface="Ubuntu Light"/>
              <a:buChar char="›"/>
            </a:pPr>
            <a:r>
              <a:rPr lang="fr-FR" sz="2400" b="0" strike="noStrike" spc="-1" dirty="0">
                <a:solidFill>
                  <a:srgbClr val="0C11D8"/>
                </a:solidFill>
                <a:latin typeface="Arial Narrow"/>
                <a:ea typeface="DejaVu Sans"/>
              </a:rPr>
              <a:t>Pas d’inspection de l’académie » » » Pas d’inspecteurs !</a:t>
            </a:r>
            <a:endParaRPr lang="fr-FR" sz="2400" b="0" strike="noStrike" spc="-1" dirty="0">
              <a:latin typeface="Arial"/>
            </a:endParaRPr>
          </a:p>
          <a:p>
            <a:pPr marL="1249200" lvl="2" indent="-333720">
              <a:lnSpc>
                <a:spcPct val="100000"/>
              </a:lnSpc>
              <a:buClr>
                <a:srgbClr val="0C11D8"/>
              </a:buClr>
              <a:buFont typeface="Ubuntu Light"/>
              <a:buChar char="›"/>
            </a:pPr>
            <a:r>
              <a:rPr lang="fr-FR" sz="2400" b="0" strike="noStrike" spc="-1" dirty="0">
                <a:solidFill>
                  <a:srgbClr val="0C11D8"/>
                </a:solidFill>
                <a:latin typeface="Arial Narrow"/>
                <a:ea typeface="DejaVu Sans"/>
              </a:rPr>
              <a:t>Le corps enseignant et les responsables des écoles font leurs propres évaluations.</a:t>
            </a:r>
            <a:endParaRPr lang="fr-FR" sz="2400" b="0" strike="noStrike" spc="-1" dirty="0">
              <a:latin typeface="Arial"/>
            </a:endParaRPr>
          </a:p>
          <a:p>
            <a:pPr marL="1249200" lvl="2" indent="-333720">
              <a:lnSpc>
                <a:spcPct val="100000"/>
              </a:lnSpc>
              <a:buClr>
                <a:srgbClr val="0C11D8"/>
              </a:buClr>
              <a:buFont typeface="Ubuntu Light"/>
              <a:buChar char="›"/>
            </a:pPr>
            <a:r>
              <a:rPr lang="fr-FR" sz="2400" b="0" strike="noStrike" spc="-1" dirty="0">
                <a:solidFill>
                  <a:srgbClr val="0C11D8"/>
                </a:solidFill>
                <a:latin typeface="Arial Narrow"/>
                <a:ea typeface="DejaVu Sans"/>
              </a:rPr>
              <a:t>Les parents sont impliqués dans la gestion des écoles.</a:t>
            </a:r>
            <a:endParaRPr lang="fr-FR" sz="2400" b="0" strike="noStrike" spc="-1" dirty="0">
              <a:latin typeface="Arial"/>
            </a:endParaRPr>
          </a:p>
          <a:p>
            <a:pPr marL="1249200" lvl="2" indent="-333720">
              <a:lnSpc>
                <a:spcPct val="100000"/>
              </a:lnSpc>
              <a:buClr>
                <a:srgbClr val="0C11D8"/>
              </a:buClr>
              <a:buFont typeface="Ubuntu Light"/>
              <a:buChar char="›"/>
            </a:pPr>
            <a:r>
              <a:rPr lang="fr-FR" sz="2400" b="0" strike="noStrike" spc="-1" dirty="0">
                <a:solidFill>
                  <a:srgbClr val="0C11D8"/>
                </a:solidFill>
                <a:latin typeface="Arial Narrow"/>
                <a:ea typeface="DejaVu Sans"/>
              </a:rPr>
              <a:t>Tous les citoyens peuvent donner leur avis sur le système à travers des sites web du ministère et des municipalités.</a:t>
            </a:r>
            <a:endParaRPr lang="fr-FR" sz="2400" b="0" strike="noStrike" spc="-1" dirty="0">
              <a:latin typeface="Arial"/>
            </a:endParaRPr>
          </a:p>
          <a:p>
            <a:pPr marL="1249200" lvl="2" indent="-333720">
              <a:lnSpc>
                <a:spcPct val="100000"/>
              </a:lnSpc>
              <a:buClr>
                <a:srgbClr val="0C11D8"/>
              </a:buClr>
              <a:buFont typeface="Ubuntu Light"/>
              <a:buChar char="›"/>
            </a:pPr>
            <a:r>
              <a:rPr lang="fr-FR" sz="2400" b="0" strike="noStrike" spc="-1" dirty="0">
                <a:solidFill>
                  <a:srgbClr val="0C11D8"/>
                </a:solidFill>
                <a:latin typeface="Arial Narrow"/>
                <a:ea typeface="DejaVu Sans"/>
              </a:rPr>
              <a:t>Toutes les suggestions d’améliorations et de critiques positives sont sérieusement prises en considération.</a:t>
            </a:r>
            <a:endParaRPr lang="fr-FR" sz="2400" b="0" strike="noStrike" spc="-1" dirty="0">
              <a:latin typeface="Arial"/>
            </a:endParaRPr>
          </a:p>
          <a:p>
            <a:pPr marL="1249200" lvl="2" indent="-333720">
              <a:lnSpc>
                <a:spcPct val="100000"/>
              </a:lnSpc>
              <a:buClr>
                <a:srgbClr val="0C11D8"/>
              </a:buClr>
              <a:buFont typeface="Ubuntu Light"/>
              <a:buChar char="›"/>
            </a:pPr>
            <a:r>
              <a:rPr lang="fr-FR" sz="2400" b="0" strike="noStrike" spc="-1" dirty="0">
                <a:solidFill>
                  <a:srgbClr val="0C11D8"/>
                </a:solidFill>
                <a:latin typeface="Arial Narrow"/>
                <a:ea typeface="DejaVu Sans"/>
              </a:rPr>
              <a:t>Toutes et tous pour le bien­­­-être et le mieux</a:t>
            </a:r>
            <a:r>
              <a:rPr lang="fr-FR" sz="2400" b="0" strike="noStrike" spc="-1" dirty="0">
                <a:solidFill>
                  <a:srgbClr val="FF0000"/>
                </a:solidFill>
                <a:latin typeface="Arial Narrow"/>
                <a:ea typeface="DejaVu Sans"/>
              </a:rPr>
              <a:t>-</a:t>
            </a:r>
            <a:r>
              <a:rPr lang="fr-FR" sz="2400" b="0" strike="noStrike" spc="-1" dirty="0">
                <a:solidFill>
                  <a:srgbClr val="0C11D8"/>
                </a:solidFill>
                <a:latin typeface="Arial Narrow"/>
                <a:ea typeface="DejaVu Sans"/>
              </a:rPr>
              <a:t>être des enfants: Santé, épanouissement, sécurité, développement, éducation civique et sociale.  </a:t>
            </a:r>
            <a:endParaRPr lang="fr-FR" sz="2400" b="0" strike="noStrike" spc="-1" dirty="0">
              <a:latin typeface="Arial"/>
            </a:endParaRPr>
          </a:p>
        </p:txBody>
      </p:sp>
      <p:sp>
        <p:nvSpPr>
          <p:cNvPr id="159" name="CustomShape 3"/>
          <p:cNvSpPr/>
          <p:nvPr/>
        </p:nvSpPr>
        <p:spPr>
          <a:xfrm>
            <a:off x="0" y="647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60" name="CustomShape 4"/>
          <p:cNvSpPr/>
          <p:nvPr/>
        </p:nvSpPr>
        <p:spPr>
          <a:xfrm>
            <a:off x="431640" y="864720"/>
            <a:ext cx="1130364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4- Contrôle et évaluation du système</a:t>
            </a:r>
            <a:endParaRPr lang="fr-FR" sz="2400" b="0" strike="noStrike" spc="-1">
              <a:latin typeface="Arial"/>
            </a:endParaRPr>
          </a:p>
        </p:txBody>
      </p:sp>
      <p:grpSp>
        <p:nvGrpSpPr>
          <p:cNvPr id="10" name="Groupe 9">
            <a:extLst>
              <a:ext uri="{FF2B5EF4-FFF2-40B4-BE49-F238E27FC236}">
                <a16:creationId xmlns:a16="http://schemas.microsoft.com/office/drawing/2014/main" xmlns="" id="{24EC945A-7A2D-4DFD-ABCC-267B586DDD8E}"/>
              </a:ext>
            </a:extLst>
          </p:cNvPr>
          <p:cNvGrpSpPr/>
          <p:nvPr/>
        </p:nvGrpSpPr>
        <p:grpSpPr>
          <a:xfrm>
            <a:off x="0" y="144360"/>
            <a:ext cx="12192480" cy="683280"/>
            <a:chOff x="0" y="144360"/>
            <a:chExt cx="12192480" cy="683280"/>
          </a:xfrm>
        </p:grpSpPr>
        <p:sp>
          <p:nvSpPr>
            <p:cNvPr id="11" name="CustomShape 1">
              <a:extLst>
                <a:ext uri="{FF2B5EF4-FFF2-40B4-BE49-F238E27FC236}">
                  <a16:creationId xmlns:a16="http://schemas.microsoft.com/office/drawing/2014/main" xmlns="" id="{02CB568F-E6C2-4607-B4B7-6B5F451244C0}"/>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2" name="CustomShape 2">
              <a:extLst>
                <a:ext uri="{FF2B5EF4-FFF2-40B4-BE49-F238E27FC236}">
                  <a16:creationId xmlns:a16="http://schemas.microsoft.com/office/drawing/2014/main" xmlns="" id="{2A749DB8-27D7-4A13-BD7E-9C2688043EC9}"/>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3" name="Picture 4">
              <a:extLst>
                <a:ext uri="{FF2B5EF4-FFF2-40B4-BE49-F238E27FC236}">
                  <a16:creationId xmlns:a16="http://schemas.microsoft.com/office/drawing/2014/main" xmlns="" id="{14064C84-98FD-4705-ADAD-7E7874D7AEBD}"/>
                </a:ext>
              </a:extLst>
            </p:cNvPr>
            <p:cNvPicPr/>
            <p:nvPr/>
          </p:nvPicPr>
          <p:blipFill>
            <a:blip r:embed="rId4" cstate="print"/>
            <a:stretch/>
          </p:blipFill>
          <p:spPr>
            <a:xfrm>
              <a:off x="11088720" y="144360"/>
              <a:ext cx="975240" cy="683280"/>
            </a:xfrm>
            <a:prstGeom prst="rect">
              <a:avLst/>
            </a:prstGeom>
            <a:ln>
              <a:noFill/>
            </a:ln>
          </p:spPr>
        </p:pic>
        <p:pic>
          <p:nvPicPr>
            <p:cNvPr id="14" name="Picture 7">
              <a:extLst>
                <a:ext uri="{FF2B5EF4-FFF2-40B4-BE49-F238E27FC236}">
                  <a16:creationId xmlns:a16="http://schemas.microsoft.com/office/drawing/2014/main" xmlns="" id="{F05BFA90-982E-47AE-9E06-A0CE7EE89507}"/>
                </a:ext>
              </a:extLst>
            </p:cNvPr>
            <p:cNvPicPr/>
            <p:nvPr/>
          </p:nvPicPr>
          <p:blipFill>
            <a:blip r:embed="rId5"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6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fill="hold" nodeType="clickEffect">
                                  <p:stCondLst>
                                    <p:cond delay="0"/>
                                  </p:stCondLst>
                                  <p:childTnLst>
                                    <p:set>
                                      <p:cBhvr>
                                        <p:cTn id="10" dur="1" fill="hold">
                                          <p:stCondLst>
                                            <p:cond delay="0"/>
                                          </p:stCondLst>
                                        </p:cTn>
                                        <p:tgtEl>
                                          <p:spTgt spid="157"/>
                                        </p:tgtEl>
                                        <p:attrNameLst>
                                          <p:attrName>style.visibility</p:attrName>
                                        </p:attrNameLst>
                                      </p:cBhvr>
                                      <p:to>
                                        <p:strVal val="visible"/>
                                      </p:to>
                                    </p:set>
                                    <p:anim calcmode="lin" valueType="num">
                                      <p:cBhvr additive="repl">
                                        <p:cTn id="11" dur="1000" fill="hold"/>
                                        <p:tgtEl>
                                          <p:spTgt spid="157"/>
                                        </p:tgtEl>
                                        <p:attrNameLst>
                                          <p:attrName>ppt_w</p:attrName>
                                        </p:attrNameLst>
                                      </p:cBhvr>
                                      <p:tavLst>
                                        <p:tav tm="0">
                                          <p:val>
                                            <p:fltVal val="0"/>
                                          </p:val>
                                        </p:tav>
                                        <p:tav tm="100000">
                                          <p:val>
                                            <p:strVal val="#ppt_w"/>
                                          </p:val>
                                        </p:tav>
                                      </p:tavLst>
                                    </p:anim>
                                    <p:anim calcmode="lin" valueType="num">
                                      <p:cBhvr additive="repl">
                                        <p:cTn id="12" dur="1000" fill="hold"/>
                                        <p:tgtEl>
                                          <p:spTgt spid="157"/>
                                        </p:tgtEl>
                                        <p:attrNameLst>
                                          <p:attrName>ppt_h</p:attrName>
                                        </p:attrNameLst>
                                      </p:cBhvr>
                                      <p:tavLst>
                                        <p:tav tm="0">
                                          <p:val>
                                            <p:fltVal val="0"/>
                                          </p:val>
                                        </p:tav>
                                        <p:tav tm="100000">
                                          <p:val>
                                            <p:strVal val="#ppt_h"/>
                                          </p:val>
                                        </p:tav>
                                      </p:tavLst>
                                    </p:anim>
                                    <p:anim calcmode="lin" valueType="num">
                                      <p:cBhvr additive="repl">
                                        <p:cTn id="13" dur="1000" fill="hold"/>
                                        <p:tgtEl>
                                          <p:spTgt spid="157"/>
                                        </p:tgtEl>
                                        <p:attrNameLst>
                                          <p:attrName>r</p:attrName>
                                        </p:attrNameLst>
                                      </p:cBhvr>
                                      <p:tavLst>
                                        <p:tav tm="0">
                                          <p:val>
                                            <p:strVal val="90"/>
                                          </p:val>
                                        </p:tav>
                                        <p:tav tm="100000">
                                          <p:val>
                                            <p:strVal val="0"/>
                                          </p:val>
                                        </p:tav>
                                      </p:tavLst>
                                    </p:anim>
                                    <p:animEffect transition="in" filter="fade">
                                      <p:cBhvr additive="repl">
                                        <p:cTn id="14" dur="1000"/>
                                        <p:tgtEl>
                                          <p:spTgt spid="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5" name="CustomShape 1"/>
          <p:cNvSpPr/>
          <p:nvPr/>
        </p:nvSpPr>
        <p:spPr>
          <a:xfrm>
            <a:off x="965160" y="1988640"/>
            <a:ext cx="10841760" cy="4310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1198440" indent="-724320">
              <a:lnSpc>
                <a:spcPct val="100000"/>
              </a:lnSpc>
            </a:pPr>
            <a:r>
              <a:rPr lang="fr-FR" sz="2400" b="1" strike="noStrike" spc="-1">
                <a:solidFill>
                  <a:srgbClr val="0C11D8"/>
                </a:solidFill>
                <a:latin typeface="Arial Narrow"/>
                <a:ea typeface="DejaVu Sans"/>
              </a:rPr>
              <a:t>Le système éducatif de la Finlande est classé parmi les systèmes modèles dans le monde.  Classé « meilleur système » à plusieurs reprises.</a:t>
            </a:r>
            <a:endParaRPr lang="fr-FR" sz="2400" b="0" strike="noStrike" spc="-1">
              <a:latin typeface="Arial"/>
            </a:endParaRPr>
          </a:p>
          <a:p>
            <a:pPr marL="1198440" indent="-724320">
              <a:lnSpc>
                <a:spcPct val="100000"/>
              </a:lnSpc>
            </a:pPr>
            <a:r>
              <a:rPr lang="fr-FR" sz="2400" b="1" strike="noStrike" spc="-1">
                <a:solidFill>
                  <a:srgbClr val="0C11D8"/>
                </a:solidFill>
                <a:latin typeface="Arial Narrow"/>
                <a:ea typeface="DejaVu Sans"/>
              </a:rPr>
              <a:t>&gt;&gt;&gt; Un système ou l’intimidation des élèves n’existe pas. </a:t>
            </a:r>
            <a:endParaRPr lang="fr-FR" sz="2400" b="0" strike="noStrike" spc="-1">
              <a:latin typeface="Arial"/>
            </a:endParaRPr>
          </a:p>
          <a:p>
            <a:pPr marL="457200" indent="-440280">
              <a:lnSpc>
                <a:spcPct val="100000"/>
              </a:lnSpc>
            </a:pPr>
            <a:endParaRPr lang="fr-FR" sz="2400" b="0" strike="noStrike" spc="-1">
              <a:latin typeface="Arial"/>
            </a:endParaRPr>
          </a:p>
          <a:p>
            <a:pPr marL="457200" indent="-440280">
              <a:lnSpc>
                <a:spcPct val="100000"/>
              </a:lnSpc>
              <a:buClr>
                <a:srgbClr val="0C11D8"/>
              </a:buClr>
              <a:buFont typeface="Wingdings" charset="2"/>
              <a:buChar char=""/>
            </a:pPr>
            <a:r>
              <a:rPr lang="fr-FR" sz="2400" b="0" strike="noStrike" spc="-1">
                <a:solidFill>
                  <a:srgbClr val="0C11D8"/>
                </a:solidFill>
                <a:latin typeface="Arial Narrow"/>
                <a:ea typeface="DejaVu Sans"/>
              </a:rPr>
              <a:t>La Finlande a été primée à plusieurs reprise par PISA</a:t>
            </a:r>
            <a:r>
              <a:t/>
            </a:r>
            <a:br/>
            <a:r>
              <a:rPr lang="fr-FR" sz="2400" b="0" strike="noStrike" spc="-1">
                <a:solidFill>
                  <a:srgbClr val="0C11D8"/>
                </a:solidFill>
                <a:latin typeface="Arial Narrow"/>
                <a:ea typeface="DejaVu Sans"/>
              </a:rPr>
              <a:t>(Program for International Student Assessment).</a:t>
            </a:r>
            <a:endParaRPr lang="fr-FR" sz="2400" b="0" strike="noStrike" spc="-1">
              <a:latin typeface="Arial"/>
            </a:endParaRPr>
          </a:p>
          <a:p>
            <a:pPr marL="457200" indent="-440280">
              <a:lnSpc>
                <a:spcPct val="100000"/>
              </a:lnSpc>
            </a:pPr>
            <a:endParaRPr lang="fr-FR" sz="2400" b="0" strike="noStrike" spc="-1">
              <a:latin typeface="Arial"/>
            </a:endParaRPr>
          </a:p>
          <a:p>
            <a:pPr marL="457200" indent="-440280">
              <a:lnSpc>
                <a:spcPct val="100000"/>
              </a:lnSpc>
              <a:buClr>
                <a:srgbClr val="0C11D8"/>
              </a:buClr>
              <a:buFont typeface="Wingdings" charset="2"/>
              <a:buChar char=""/>
            </a:pPr>
            <a:r>
              <a:rPr lang="fr-FR" sz="2400" b="0" strike="noStrike" spc="-1">
                <a:solidFill>
                  <a:srgbClr val="0C11D8"/>
                </a:solidFill>
                <a:latin typeface="Arial Narrow"/>
                <a:ea typeface="DejaVu Sans"/>
              </a:rPr>
              <a:t>Les élèves finlandais classés premiers en maths et sciences en Europe à plusieurs reprises.</a:t>
            </a:r>
            <a:endParaRPr lang="fr-FR" sz="2400" b="0" strike="noStrike" spc="-1">
              <a:latin typeface="Arial"/>
            </a:endParaRPr>
          </a:p>
        </p:txBody>
      </p:sp>
      <p:sp>
        <p:nvSpPr>
          <p:cNvPr id="167" name="CustomShape 3"/>
          <p:cNvSpPr/>
          <p:nvPr/>
        </p:nvSpPr>
        <p:spPr>
          <a:xfrm>
            <a:off x="0" y="647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68" name="CustomShape 4"/>
          <p:cNvSpPr/>
          <p:nvPr/>
        </p:nvSpPr>
        <p:spPr>
          <a:xfrm>
            <a:off x="431640" y="900720"/>
            <a:ext cx="1130364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5- Les évaluations et le classement PISA</a:t>
            </a:r>
            <a:endParaRPr lang="fr-FR" sz="2400" b="0" strike="noStrike" spc="-1">
              <a:latin typeface="Arial"/>
            </a:endParaRPr>
          </a:p>
        </p:txBody>
      </p:sp>
      <p:grpSp>
        <p:nvGrpSpPr>
          <p:cNvPr id="10" name="Groupe 9">
            <a:extLst>
              <a:ext uri="{FF2B5EF4-FFF2-40B4-BE49-F238E27FC236}">
                <a16:creationId xmlns:a16="http://schemas.microsoft.com/office/drawing/2014/main" xmlns="" id="{06283268-7F10-4A42-BE73-2A33D75E21FC}"/>
              </a:ext>
            </a:extLst>
          </p:cNvPr>
          <p:cNvGrpSpPr/>
          <p:nvPr/>
        </p:nvGrpSpPr>
        <p:grpSpPr>
          <a:xfrm>
            <a:off x="0" y="144360"/>
            <a:ext cx="12192480" cy="683280"/>
            <a:chOff x="0" y="144360"/>
            <a:chExt cx="12192480" cy="683280"/>
          </a:xfrm>
        </p:grpSpPr>
        <p:sp>
          <p:nvSpPr>
            <p:cNvPr id="11" name="CustomShape 1">
              <a:extLst>
                <a:ext uri="{FF2B5EF4-FFF2-40B4-BE49-F238E27FC236}">
                  <a16:creationId xmlns:a16="http://schemas.microsoft.com/office/drawing/2014/main" xmlns="" id="{C20C51C8-0485-4FDC-AD7D-E91DED331213}"/>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2" name="CustomShape 2">
              <a:extLst>
                <a:ext uri="{FF2B5EF4-FFF2-40B4-BE49-F238E27FC236}">
                  <a16:creationId xmlns:a16="http://schemas.microsoft.com/office/drawing/2014/main" xmlns="" id="{8A612D0C-616C-42FB-9CCE-B46AE7AF661E}"/>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3" name="Picture 4">
              <a:extLst>
                <a:ext uri="{FF2B5EF4-FFF2-40B4-BE49-F238E27FC236}">
                  <a16:creationId xmlns:a16="http://schemas.microsoft.com/office/drawing/2014/main" xmlns="" id="{439064A7-9279-40AF-8F8F-995137AFD654}"/>
                </a:ext>
              </a:extLst>
            </p:cNvPr>
            <p:cNvPicPr/>
            <p:nvPr/>
          </p:nvPicPr>
          <p:blipFill>
            <a:blip r:embed="rId4" cstate="print"/>
            <a:stretch/>
          </p:blipFill>
          <p:spPr>
            <a:xfrm>
              <a:off x="11088720" y="144360"/>
              <a:ext cx="975240" cy="683280"/>
            </a:xfrm>
            <a:prstGeom prst="rect">
              <a:avLst/>
            </a:prstGeom>
            <a:ln>
              <a:noFill/>
            </a:ln>
          </p:spPr>
        </p:pic>
        <p:pic>
          <p:nvPicPr>
            <p:cNvPr id="14" name="Picture 7">
              <a:extLst>
                <a:ext uri="{FF2B5EF4-FFF2-40B4-BE49-F238E27FC236}">
                  <a16:creationId xmlns:a16="http://schemas.microsoft.com/office/drawing/2014/main" xmlns="" id="{09B22593-5790-4632-B437-77126E0208C4}"/>
                </a:ext>
              </a:extLst>
            </p:cNvPr>
            <p:cNvPicPr/>
            <p:nvPr/>
          </p:nvPicPr>
          <p:blipFill>
            <a:blip r:embed="rId5"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fill="hold" nodeType="clickEffect">
                                  <p:stCondLst>
                                    <p:cond delay="0"/>
                                  </p:stCondLst>
                                  <p:childTnLst>
                                    <p:set>
                                      <p:cBhvr>
                                        <p:cTn id="10" dur="1" fill="hold">
                                          <p:stCondLst>
                                            <p:cond delay="0"/>
                                          </p:stCondLst>
                                        </p:cTn>
                                        <p:tgtEl>
                                          <p:spTgt spid="165"/>
                                        </p:tgtEl>
                                        <p:attrNameLst>
                                          <p:attrName>style.visibility</p:attrName>
                                        </p:attrNameLst>
                                      </p:cBhvr>
                                      <p:to>
                                        <p:strVal val="visible"/>
                                      </p:to>
                                    </p:set>
                                    <p:anim calcmode="lin" valueType="num">
                                      <p:cBhvr additive="repl">
                                        <p:cTn id="11" dur="1000" fill="hold"/>
                                        <p:tgtEl>
                                          <p:spTgt spid="165"/>
                                        </p:tgtEl>
                                        <p:attrNameLst>
                                          <p:attrName>ppt_w</p:attrName>
                                        </p:attrNameLst>
                                      </p:cBhvr>
                                      <p:tavLst>
                                        <p:tav tm="0">
                                          <p:val>
                                            <p:fltVal val="0"/>
                                          </p:val>
                                        </p:tav>
                                        <p:tav tm="100000">
                                          <p:val>
                                            <p:strVal val="#ppt_w"/>
                                          </p:val>
                                        </p:tav>
                                      </p:tavLst>
                                    </p:anim>
                                    <p:anim calcmode="lin" valueType="num">
                                      <p:cBhvr additive="repl">
                                        <p:cTn id="12" dur="1000" fill="hold"/>
                                        <p:tgtEl>
                                          <p:spTgt spid="165"/>
                                        </p:tgtEl>
                                        <p:attrNameLst>
                                          <p:attrName>ppt_h</p:attrName>
                                        </p:attrNameLst>
                                      </p:cBhvr>
                                      <p:tavLst>
                                        <p:tav tm="0">
                                          <p:val>
                                            <p:fltVal val="0"/>
                                          </p:val>
                                        </p:tav>
                                        <p:tav tm="100000">
                                          <p:val>
                                            <p:strVal val="#ppt_h"/>
                                          </p:val>
                                        </p:tav>
                                      </p:tavLst>
                                    </p:anim>
                                    <p:anim calcmode="lin" valueType="num">
                                      <p:cBhvr additive="repl">
                                        <p:cTn id="13" dur="1000" fill="hold"/>
                                        <p:tgtEl>
                                          <p:spTgt spid="165"/>
                                        </p:tgtEl>
                                        <p:attrNameLst>
                                          <p:attrName>r</p:attrName>
                                        </p:attrNameLst>
                                      </p:cBhvr>
                                      <p:tavLst>
                                        <p:tav tm="0">
                                          <p:val>
                                            <p:strVal val="90"/>
                                          </p:val>
                                        </p:tav>
                                        <p:tav tm="100000">
                                          <p:val>
                                            <p:strVal val="0"/>
                                          </p:val>
                                        </p:tav>
                                      </p:tavLst>
                                    </p:anim>
                                    <p:animEffect transition="in" filter="fade">
                                      <p:cBhvr additive="repl">
                                        <p:cTn id="14" dur="1000"/>
                                        <p:tgtEl>
                                          <p:spTgt spid="1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3" name="CustomShape 1"/>
          <p:cNvSpPr/>
          <p:nvPr/>
        </p:nvSpPr>
        <p:spPr>
          <a:xfrm>
            <a:off x="731880" y="1534680"/>
            <a:ext cx="11146320" cy="4764600"/>
          </a:xfrm>
          <a:prstGeom prst="rect">
            <a:avLst/>
          </a:prstGeom>
          <a:noFill/>
          <a:ln w="9360">
            <a:solidFill>
              <a:srgbClr val="FFFFFE"/>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400" b="0" strike="noStrike" spc="-1">
                <a:solidFill>
                  <a:srgbClr val="0C11D8"/>
                </a:solidFill>
                <a:latin typeface="Arial Narrow"/>
                <a:ea typeface="DejaVu Sans"/>
              </a:rPr>
              <a:t>[1]   	Éducation en Finlande </a:t>
            </a:r>
            <a:r>
              <a:t/>
            </a:r>
            <a:br/>
            <a:r>
              <a:rPr lang="fr-FR" sz="2400" b="0" strike="noStrike" spc="-1">
                <a:solidFill>
                  <a:srgbClr val="0C11D8"/>
                </a:solidFill>
                <a:latin typeface="Arial Narrow"/>
                <a:ea typeface="DejaVu Sans"/>
              </a:rPr>
              <a:t>        	Publication du Ministère de l’éducation et de la Culture de la Finlande</a:t>
            </a:r>
            <a:endParaRPr lang="fr-FR" sz="2400" b="0" strike="noStrike" spc="-1">
              <a:latin typeface="Arial"/>
            </a:endParaRPr>
          </a:p>
          <a:p>
            <a:pPr>
              <a:lnSpc>
                <a:spcPct val="100000"/>
              </a:lnSpc>
            </a:pPr>
            <a:r>
              <a:rPr lang="fr-FR" sz="2400" b="0" strike="noStrike" spc="-1">
                <a:solidFill>
                  <a:srgbClr val="0C11D8"/>
                </a:solidFill>
                <a:latin typeface="Arial Narrow"/>
                <a:ea typeface="DejaVu Sans"/>
              </a:rPr>
              <a:t>        	ISBN 978-952-13-5845-6 – année 2014.</a:t>
            </a:r>
            <a:endParaRPr lang="fr-FR" sz="2400" b="0" strike="noStrike" spc="-1">
              <a:latin typeface="Arial"/>
            </a:endParaRPr>
          </a:p>
          <a:p>
            <a:pPr>
              <a:lnSpc>
                <a:spcPct val="100000"/>
              </a:lnSpc>
            </a:pPr>
            <a:r>
              <a:rPr lang="fr-FR" sz="2400" b="0" strike="noStrike" spc="-1">
                <a:solidFill>
                  <a:srgbClr val="0C11D8"/>
                </a:solidFill>
                <a:latin typeface="Arial Narrow"/>
                <a:ea typeface="DejaVu Sans"/>
              </a:rPr>
              <a:t>[2]    	L’éducation en Finlande: Les secrets d’une étonnante réussite</a:t>
            </a:r>
            <a:endParaRPr lang="fr-FR" sz="2400" b="0" strike="noStrike" spc="-1">
              <a:latin typeface="Arial"/>
            </a:endParaRPr>
          </a:p>
          <a:p>
            <a:pPr>
              <a:lnSpc>
                <a:spcPct val="100000"/>
              </a:lnSpc>
            </a:pPr>
            <a:r>
              <a:rPr lang="fr-FR" sz="2400" b="0" strike="noStrike" spc="-1">
                <a:solidFill>
                  <a:srgbClr val="0C11D8"/>
                </a:solidFill>
                <a:latin typeface="Arial Narrow"/>
                <a:ea typeface="DejaVu Sans"/>
              </a:rPr>
              <a:t>          	Paul Robert, Principal du collège Nelson Mandela de Clarensac (Gard).</a:t>
            </a:r>
            <a:endParaRPr lang="fr-FR" sz="2400" b="0" strike="noStrike" spc="-1">
              <a:latin typeface="Arial"/>
            </a:endParaRPr>
          </a:p>
          <a:p>
            <a:pPr>
              <a:lnSpc>
                <a:spcPct val="100000"/>
              </a:lnSpc>
            </a:pPr>
            <a:r>
              <a:rPr lang="fr-FR" sz="2400" b="0" strike="noStrike" spc="-1">
                <a:solidFill>
                  <a:srgbClr val="0C11D8"/>
                </a:solidFill>
                <a:latin typeface="Arial Narrow"/>
                <a:ea typeface="DejaVu Sans"/>
              </a:rPr>
              <a:t>[3]     	Where to invade next - film documentaire de Michael Moore -   </a:t>
            </a:r>
            <a:endParaRPr lang="fr-FR" sz="2400" b="0" strike="noStrike" spc="-1">
              <a:latin typeface="Arial"/>
            </a:endParaRPr>
          </a:p>
          <a:p>
            <a:pPr>
              <a:lnSpc>
                <a:spcPct val="100000"/>
              </a:lnSpc>
            </a:pPr>
            <a:r>
              <a:rPr lang="fr-FR" sz="2400" b="0" strike="noStrike" spc="-1">
                <a:solidFill>
                  <a:srgbClr val="0C11D8"/>
                </a:solidFill>
                <a:latin typeface="Arial Narrow"/>
                <a:ea typeface="DejaVu Sans"/>
              </a:rPr>
              <a:t>           	Année 2015.</a:t>
            </a:r>
            <a:endParaRPr lang="fr-FR" sz="2400" b="0" strike="noStrike" spc="-1">
              <a:latin typeface="Arial"/>
            </a:endParaRPr>
          </a:p>
          <a:p>
            <a:pPr>
              <a:lnSpc>
                <a:spcPct val="100000"/>
              </a:lnSpc>
            </a:pPr>
            <a:r>
              <a:rPr lang="fr-FR" sz="2400" b="0" strike="noStrike" spc="-1">
                <a:solidFill>
                  <a:srgbClr val="0C11D8"/>
                </a:solidFill>
                <a:latin typeface="Arial Narrow"/>
                <a:ea typeface="DejaVu Sans"/>
              </a:rPr>
              <a:t>[4]	Regards comparatifs de deux systèmes éducatifs en évolution</a:t>
            </a:r>
            <a:endParaRPr lang="fr-FR" sz="2400" b="0" strike="noStrike" spc="-1">
              <a:latin typeface="Arial"/>
            </a:endParaRPr>
          </a:p>
          <a:p>
            <a:pPr>
              <a:lnSpc>
                <a:spcPct val="100000"/>
              </a:lnSpc>
            </a:pPr>
            <a:r>
              <a:rPr lang="fr-FR" sz="2400" b="0" strike="noStrike" spc="-1">
                <a:solidFill>
                  <a:srgbClr val="0C11D8"/>
                </a:solidFill>
                <a:latin typeface="Arial Narrow"/>
                <a:ea typeface="DejaVu Sans"/>
              </a:rPr>
              <a:t>	Guy Pelletier, Ph.D. Professeur à l’université de Sherbrooke, Québec (Canada). </a:t>
            </a:r>
            <a:endParaRPr lang="fr-FR" sz="2400" b="0" strike="noStrike" spc="-1">
              <a:latin typeface="Arial"/>
            </a:endParaRPr>
          </a:p>
          <a:p>
            <a:pPr>
              <a:lnSpc>
                <a:spcPct val="100000"/>
              </a:lnSpc>
            </a:pPr>
            <a:r>
              <a:rPr lang="fr-FR" sz="2400" b="0" strike="noStrike" spc="-1">
                <a:solidFill>
                  <a:srgbClr val="0C11D8"/>
                </a:solidFill>
                <a:latin typeface="Arial Narrow"/>
                <a:ea typeface="DejaVu Sans"/>
              </a:rPr>
              <a:t>[5]	Le système éducatif finlandais. Revue internationale d’éducation de Sèvres. </a:t>
            </a:r>
            <a:endParaRPr lang="fr-FR" sz="2400" b="0" strike="noStrike" spc="-1">
              <a:latin typeface="Arial"/>
            </a:endParaRPr>
          </a:p>
          <a:p>
            <a:pPr>
              <a:lnSpc>
                <a:spcPct val="100000"/>
              </a:lnSpc>
            </a:pPr>
            <a:r>
              <a:rPr lang="fr-FR" sz="2400" b="0" strike="noStrike" spc="-1">
                <a:solidFill>
                  <a:srgbClr val="0C11D8"/>
                </a:solidFill>
                <a:latin typeface="Arial Narrow"/>
                <a:ea typeface="DejaVu Sans"/>
              </a:rPr>
              <a:t>	Marie-Hélène Margelidon. 	</a:t>
            </a:r>
            <a:endParaRPr lang="fr-FR" sz="2400" b="0" strike="noStrike" spc="-1">
              <a:latin typeface="Arial"/>
            </a:endParaRPr>
          </a:p>
          <a:p>
            <a:pPr>
              <a:lnSpc>
                <a:spcPct val="100000"/>
              </a:lnSpc>
            </a:pPr>
            <a:endParaRPr lang="fr-FR" sz="2400" b="0" strike="noStrike" spc="-1">
              <a:latin typeface="Arial"/>
            </a:endParaRPr>
          </a:p>
        </p:txBody>
      </p:sp>
      <p:sp>
        <p:nvSpPr>
          <p:cNvPr id="175" name="CustomShape 3"/>
          <p:cNvSpPr/>
          <p:nvPr/>
        </p:nvSpPr>
        <p:spPr>
          <a:xfrm>
            <a:off x="0" y="647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76" name="CustomShape 4"/>
          <p:cNvSpPr/>
          <p:nvPr/>
        </p:nvSpPr>
        <p:spPr>
          <a:xfrm>
            <a:off x="431640" y="864720"/>
            <a:ext cx="1130364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6- Références</a:t>
            </a:r>
            <a:endParaRPr lang="fr-FR" sz="2400" b="0" strike="noStrike" spc="-1">
              <a:latin typeface="Arial"/>
            </a:endParaRPr>
          </a:p>
        </p:txBody>
      </p:sp>
      <p:grpSp>
        <p:nvGrpSpPr>
          <p:cNvPr id="10" name="Groupe 9">
            <a:extLst>
              <a:ext uri="{FF2B5EF4-FFF2-40B4-BE49-F238E27FC236}">
                <a16:creationId xmlns:a16="http://schemas.microsoft.com/office/drawing/2014/main" xmlns="" id="{068B9C40-C960-4939-B9C4-8707331E509E}"/>
              </a:ext>
            </a:extLst>
          </p:cNvPr>
          <p:cNvGrpSpPr/>
          <p:nvPr/>
        </p:nvGrpSpPr>
        <p:grpSpPr>
          <a:xfrm>
            <a:off x="0" y="144360"/>
            <a:ext cx="12192480" cy="683280"/>
            <a:chOff x="0" y="144360"/>
            <a:chExt cx="12192480" cy="683280"/>
          </a:xfrm>
        </p:grpSpPr>
        <p:sp>
          <p:nvSpPr>
            <p:cNvPr id="11" name="CustomShape 1">
              <a:extLst>
                <a:ext uri="{FF2B5EF4-FFF2-40B4-BE49-F238E27FC236}">
                  <a16:creationId xmlns:a16="http://schemas.microsoft.com/office/drawing/2014/main" xmlns="" id="{D013371D-6D4B-4D95-8F0C-CE5ECE18D601}"/>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2" name="CustomShape 2">
              <a:extLst>
                <a:ext uri="{FF2B5EF4-FFF2-40B4-BE49-F238E27FC236}">
                  <a16:creationId xmlns:a16="http://schemas.microsoft.com/office/drawing/2014/main" xmlns="" id="{0995A214-E518-4D03-B1EF-420303B8D018}"/>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3" name="Picture 4">
              <a:extLst>
                <a:ext uri="{FF2B5EF4-FFF2-40B4-BE49-F238E27FC236}">
                  <a16:creationId xmlns:a16="http://schemas.microsoft.com/office/drawing/2014/main" xmlns="" id="{A5CF119F-8B73-45AC-AFB2-D498B743CF2D}"/>
                </a:ext>
              </a:extLst>
            </p:cNvPr>
            <p:cNvPicPr/>
            <p:nvPr/>
          </p:nvPicPr>
          <p:blipFill>
            <a:blip r:embed="rId4" cstate="print"/>
            <a:stretch/>
          </p:blipFill>
          <p:spPr>
            <a:xfrm>
              <a:off x="11088720" y="144360"/>
              <a:ext cx="975240" cy="683280"/>
            </a:xfrm>
            <a:prstGeom prst="rect">
              <a:avLst/>
            </a:prstGeom>
            <a:ln>
              <a:noFill/>
            </a:ln>
          </p:spPr>
        </p:pic>
        <p:pic>
          <p:nvPicPr>
            <p:cNvPr id="14" name="Picture 7">
              <a:extLst>
                <a:ext uri="{FF2B5EF4-FFF2-40B4-BE49-F238E27FC236}">
                  <a16:creationId xmlns:a16="http://schemas.microsoft.com/office/drawing/2014/main" xmlns="" id="{8F73DCCF-3AC2-4304-907E-01A6DD08A7FA}"/>
                </a:ext>
              </a:extLst>
            </p:cNvPr>
            <p:cNvPicPr/>
            <p:nvPr/>
          </p:nvPicPr>
          <p:blipFill>
            <a:blip r:embed="rId5"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7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fill="hold" nodeType="clickEffect">
                                  <p:stCondLst>
                                    <p:cond delay="0"/>
                                  </p:stCondLst>
                                  <p:childTnLst>
                                    <p:set>
                                      <p:cBhvr>
                                        <p:cTn id="10" dur="1" fill="hold">
                                          <p:stCondLst>
                                            <p:cond delay="0"/>
                                          </p:stCondLst>
                                        </p:cTn>
                                        <p:tgtEl>
                                          <p:spTgt spid="173"/>
                                        </p:tgtEl>
                                        <p:attrNameLst>
                                          <p:attrName>style.visibility</p:attrName>
                                        </p:attrNameLst>
                                      </p:cBhvr>
                                      <p:to>
                                        <p:strVal val="visible"/>
                                      </p:to>
                                    </p:set>
                                    <p:anim calcmode="lin" valueType="num">
                                      <p:cBhvr additive="repl">
                                        <p:cTn id="11" dur="1000" fill="hold"/>
                                        <p:tgtEl>
                                          <p:spTgt spid="173"/>
                                        </p:tgtEl>
                                        <p:attrNameLst>
                                          <p:attrName>ppt_w</p:attrName>
                                        </p:attrNameLst>
                                      </p:cBhvr>
                                      <p:tavLst>
                                        <p:tav tm="0">
                                          <p:val>
                                            <p:fltVal val="0"/>
                                          </p:val>
                                        </p:tav>
                                        <p:tav tm="100000">
                                          <p:val>
                                            <p:strVal val="#ppt_w"/>
                                          </p:val>
                                        </p:tav>
                                      </p:tavLst>
                                    </p:anim>
                                    <p:anim calcmode="lin" valueType="num">
                                      <p:cBhvr additive="repl">
                                        <p:cTn id="12" dur="1000" fill="hold"/>
                                        <p:tgtEl>
                                          <p:spTgt spid="173"/>
                                        </p:tgtEl>
                                        <p:attrNameLst>
                                          <p:attrName>ppt_h</p:attrName>
                                        </p:attrNameLst>
                                      </p:cBhvr>
                                      <p:tavLst>
                                        <p:tav tm="0">
                                          <p:val>
                                            <p:fltVal val="0"/>
                                          </p:val>
                                        </p:tav>
                                        <p:tav tm="100000">
                                          <p:val>
                                            <p:strVal val="#ppt_h"/>
                                          </p:val>
                                        </p:tav>
                                      </p:tavLst>
                                    </p:anim>
                                    <p:anim calcmode="lin" valueType="num">
                                      <p:cBhvr additive="repl">
                                        <p:cTn id="13" dur="1000" fill="hold"/>
                                        <p:tgtEl>
                                          <p:spTgt spid="173"/>
                                        </p:tgtEl>
                                        <p:attrNameLst>
                                          <p:attrName>r</p:attrName>
                                        </p:attrNameLst>
                                      </p:cBhvr>
                                      <p:tavLst>
                                        <p:tav tm="0">
                                          <p:val>
                                            <p:strVal val="90"/>
                                          </p:val>
                                        </p:tav>
                                        <p:tav tm="100000">
                                          <p:val>
                                            <p:strVal val="0"/>
                                          </p:val>
                                        </p:tav>
                                      </p:tavLst>
                                    </p:anim>
                                    <p:animEffect transition="in" filter="fade">
                                      <p:cBhvr additive="repl">
                                        <p:cTn id="14" dur="1000"/>
                                        <p:tgtEl>
                                          <p:spTgt spid="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1" name="CustomShape 1"/>
          <p:cNvSpPr/>
          <p:nvPr/>
        </p:nvSpPr>
        <p:spPr>
          <a:xfrm>
            <a:off x="787320" y="1589040"/>
            <a:ext cx="10981440" cy="447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fr-FR" sz="1800" b="0" strike="noStrike" spc="-1">
              <a:latin typeface="Arial"/>
            </a:endParaRPr>
          </a:p>
          <a:p>
            <a:pPr marL="734760" lvl="1" indent="-448200">
              <a:lnSpc>
                <a:spcPct val="100000"/>
              </a:lnSpc>
              <a:buClr>
                <a:srgbClr val="0C11D8"/>
              </a:buClr>
              <a:buFont typeface="Ubuntu Light"/>
              <a:buChar char="›"/>
            </a:pPr>
            <a:r>
              <a:rPr lang="fr-FR" sz="2400" b="0" strike="noStrike" spc="-1">
                <a:solidFill>
                  <a:srgbClr val="0C11D8"/>
                </a:solidFill>
                <a:latin typeface="Arial Narrow"/>
                <a:ea typeface="DejaVu Sans"/>
              </a:rPr>
              <a:t>Les fondements.</a:t>
            </a:r>
            <a:endParaRPr lang="fr-FR" sz="2400" b="0" strike="noStrike" spc="-1">
              <a:latin typeface="Arial"/>
            </a:endParaRPr>
          </a:p>
          <a:p>
            <a:pPr marL="734760" lvl="1" indent="-448200">
              <a:lnSpc>
                <a:spcPct val="100000"/>
              </a:lnSpc>
              <a:buClr>
                <a:srgbClr val="0C11D8"/>
              </a:buClr>
              <a:buFont typeface="Ubuntu Light"/>
              <a:buChar char="›"/>
            </a:pPr>
            <a:r>
              <a:rPr lang="fr-FR" sz="2400" b="0" strike="noStrike" spc="-1">
                <a:solidFill>
                  <a:srgbClr val="0C11D8"/>
                </a:solidFill>
                <a:latin typeface="Arial Narrow"/>
                <a:ea typeface="DejaVu Sans"/>
              </a:rPr>
              <a:t>Les différents paliers du système.</a:t>
            </a:r>
            <a:endParaRPr lang="fr-FR" sz="2400" b="0" strike="noStrike" spc="-1">
              <a:latin typeface="Arial"/>
            </a:endParaRPr>
          </a:p>
          <a:p>
            <a:pPr marL="734760" lvl="1" indent="-448200">
              <a:lnSpc>
                <a:spcPct val="100000"/>
              </a:lnSpc>
              <a:buClr>
                <a:srgbClr val="0C11D8"/>
              </a:buClr>
              <a:buFont typeface="Ubuntu Light"/>
              <a:buChar char="›"/>
            </a:pPr>
            <a:r>
              <a:rPr lang="fr-FR" sz="2400" b="0" strike="noStrike" spc="-1">
                <a:solidFill>
                  <a:srgbClr val="0C11D8"/>
                </a:solidFill>
                <a:latin typeface="Arial Narrow"/>
                <a:ea typeface="DejaVu Sans"/>
              </a:rPr>
              <a:t>Choix de la deuxième langue.</a:t>
            </a:r>
            <a:endParaRPr lang="fr-FR" sz="2400" b="0" strike="noStrike" spc="-1">
              <a:latin typeface="Arial"/>
            </a:endParaRPr>
          </a:p>
          <a:p>
            <a:pPr marL="734760" lvl="1" indent="-448200">
              <a:lnSpc>
                <a:spcPct val="100000"/>
              </a:lnSpc>
              <a:buClr>
                <a:srgbClr val="0C11D8"/>
              </a:buClr>
              <a:buFont typeface="Ubuntu Light"/>
              <a:buChar char="›"/>
            </a:pPr>
            <a:r>
              <a:rPr lang="fr-FR" sz="2400" b="0" strike="noStrike" spc="-1">
                <a:solidFill>
                  <a:srgbClr val="0C11D8"/>
                </a:solidFill>
                <a:latin typeface="Arial Narrow"/>
                <a:ea typeface="DejaVu Sans"/>
              </a:rPr>
              <a:t>Évaluations des étudiants et examens de passage.</a:t>
            </a:r>
            <a:endParaRPr lang="fr-FR" sz="2400" b="0" strike="noStrike" spc="-1">
              <a:latin typeface="Arial"/>
            </a:endParaRPr>
          </a:p>
          <a:p>
            <a:pPr marL="734760" lvl="1" indent="-448200">
              <a:lnSpc>
                <a:spcPct val="100000"/>
              </a:lnSpc>
              <a:buClr>
                <a:srgbClr val="0C11D8"/>
              </a:buClr>
              <a:buFont typeface="Ubuntu Light"/>
              <a:buChar char="›"/>
            </a:pPr>
            <a:r>
              <a:rPr lang="fr-FR" sz="2400" b="0" strike="noStrike" spc="-1">
                <a:solidFill>
                  <a:srgbClr val="0C11D8"/>
                </a:solidFill>
                <a:latin typeface="Arial Narrow"/>
                <a:ea typeface="DejaVu Sans"/>
              </a:rPr>
              <a:t>Les cursus.</a:t>
            </a:r>
            <a:endParaRPr lang="fr-FR" sz="2400" b="0" strike="noStrike" spc="-1">
              <a:latin typeface="Arial"/>
            </a:endParaRPr>
          </a:p>
          <a:p>
            <a:pPr marL="734760" lvl="1" indent="-448200">
              <a:lnSpc>
                <a:spcPct val="100000"/>
              </a:lnSpc>
              <a:buClr>
                <a:srgbClr val="0C11D8"/>
              </a:buClr>
              <a:buFont typeface="Ubuntu Light"/>
              <a:buChar char="›"/>
            </a:pPr>
            <a:r>
              <a:rPr lang="fr-FR" sz="2400" b="0" strike="noStrike" spc="-1">
                <a:solidFill>
                  <a:srgbClr val="0C11D8"/>
                </a:solidFill>
                <a:latin typeface="Arial Narrow"/>
                <a:ea typeface="DejaVu Sans"/>
              </a:rPr>
              <a:t>La petite enfance.</a:t>
            </a:r>
            <a:endParaRPr lang="fr-FR" sz="2400" b="0" strike="noStrike" spc="-1">
              <a:latin typeface="Arial"/>
            </a:endParaRPr>
          </a:p>
          <a:p>
            <a:pPr marL="734760" lvl="1" indent="-448200">
              <a:lnSpc>
                <a:spcPct val="100000"/>
              </a:lnSpc>
              <a:buClr>
                <a:srgbClr val="0C11D8"/>
              </a:buClr>
              <a:buFont typeface="Ubuntu Light"/>
              <a:buChar char="›"/>
            </a:pPr>
            <a:r>
              <a:rPr lang="fr-FR" sz="2400" b="0" strike="noStrike" spc="-1">
                <a:solidFill>
                  <a:srgbClr val="0C11D8"/>
                </a:solidFill>
                <a:latin typeface="Arial Narrow"/>
                <a:ea typeface="DejaVu Sans"/>
              </a:rPr>
              <a:t>Formation des enseignants.</a:t>
            </a:r>
            <a:endParaRPr lang="fr-FR" sz="2400" b="0" strike="noStrike" spc="-1">
              <a:latin typeface="Arial"/>
            </a:endParaRPr>
          </a:p>
          <a:p>
            <a:pPr marL="734760" lvl="1" indent="-448200">
              <a:lnSpc>
                <a:spcPct val="100000"/>
              </a:lnSpc>
              <a:buClr>
                <a:srgbClr val="0C11D8"/>
              </a:buClr>
              <a:buFont typeface="Ubuntu Light"/>
              <a:buChar char="›"/>
            </a:pPr>
            <a:r>
              <a:rPr lang="fr-FR" sz="2400" b="0" strike="noStrike" spc="-1">
                <a:solidFill>
                  <a:srgbClr val="0C11D8"/>
                </a:solidFill>
                <a:latin typeface="Arial Narrow"/>
                <a:ea typeface="DejaVu Sans"/>
              </a:rPr>
              <a:t>La transition de l’école algérienne vers l’école Kabyle.</a:t>
            </a:r>
            <a:endParaRPr lang="fr-FR" sz="2400" b="0" strike="noStrike" spc="-1">
              <a:latin typeface="Arial"/>
            </a:endParaRPr>
          </a:p>
        </p:txBody>
      </p:sp>
      <p:sp>
        <p:nvSpPr>
          <p:cNvPr id="182" name="CustomShape 2"/>
          <p:cNvSpPr/>
          <p:nvPr/>
        </p:nvSpPr>
        <p:spPr>
          <a:xfrm>
            <a:off x="8783640" y="1728720"/>
            <a:ext cx="1778400" cy="351360"/>
          </a:xfrm>
          <a:prstGeom prst="rect">
            <a:avLst/>
          </a:prstGeom>
          <a:noFill/>
          <a:ln>
            <a:noFill/>
          </a:ln>
        </p:spPr>
        <p:style>
          <a:lnRef idx="0">
            <a:scrgbClr r="0" g="0" b="0"/>
          </a:lnRef>
          <a:fillRef idx="0">
            <a:scrgbClr r="0" g="0" b="0"/>
          </a:fillRef>
          <a:effectRef idx="0">
            <a:scrgbClr r="0" g="0" b="0"/>
          </a:effectRef>
          <a:fontRef idx="minor"/>
        </p:style>
      </p:sp>
      <p:sp>
        <p:nvSpPr>
          <p:cNvPr id="184" name="CustomShape 4"/>
          <p:cNvSpPr/>
          <p:nvPr/>
        </p:nvSpPr>
        <p:spPr>
          <a:xfrm>
            <a:off x="0" y="647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85" name="CustomShape 5"/>
          <p:cNvSpPr/>
          <p:nvPr/>
        </p:nvSpPr>
        <p:spPr>
          <a:xfrm>
            <a:off x="431640" y="900720"/>
            <a:ext cx="1130364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7- Recommandations pour la Kabylie de demain</a:t>
            </a:r>
            <a:endParaRPr lang="fr-FR" sz="2400" b="0" strike="noStrike" spc="-1">
              <a:latin typeface="Arial"/>
            </a:endParaRPr>
          </a:p>
        </p:txBody>
      </p:sp>
      <p:grpSp>
        <p:nvGrpSpPr>
          <p:cNvPr id="11" name="Groupe 10">
            <a:extLst>
              <a:ext uri="{FF2B5EF4-FFF2-40B4-BE49-F238E27FC236}">
                <a16:creationId xmlns:a16="http://schemas.microsoft.com/office/drawing/2014/main" xmlns="" id="{9A86003F-EDD2-4FC5-8B52-E71FE3F3647E}"/>
              </a:ext>
            </a:extLst>
          </p:cNvPr>
          <p:cNvGrpSpPr/>
          <p:nvPr/>
        </p:nvGrpSpPr>
        <p:grpSpPr>
          <a:xfrm>
            <a:off x="0" y="144360"/>
            <a:ext cx="12192480" cy="683280"/>
            <a:chOff x="0" y="144360"/>
            <a:chExt cx="12192480" cy="683280"/>
          </a:xfrm>
        </p:grpSpPr>
        <p:sp>
          <p:nvSpPr>
            <p:cNvPr id="12" name="CustomShape 1">
              <a:extLst>
                <a:ext uri="{FF2B5EF4-FFF2-40B4-BE49-F238E27FC236}">
                  <a16:creationId xmlns:a16="http://schemas.microsoft.com/office/drawing/2014/main" xmlns="" id="{7C6BF444-C136-4B01-ADFE-7037CDCED070}"/>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3" name="CustomShape 2">
              <a:extLst>
                <a:ext uri="{FF2B5EF4-FFF2-40B4-BE49-F238E27FC236}">
                  <a16:creationId xmlns:a16="http://schemas.microsoft.com/office/drawing/2014/main" xmlns="" id="{AFD0690A-5D76-488D-B331-2E25A2C62CA2}"/>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4" name="Picture 4">
              <a:extLst>
                <a:ext uri="{FF2B5EF4-FFF2-40B4-BE49-F238E27FC236}">
                  <a16:creationId xmlns:a16="http://schemas.microsoft.com/office/drawing/2014/main" xmlns="" id="{AFC76C96-3816-4394-B03A-D054F6EB2B97}"/>
                </a:ext>
              </a:extLst>
            </p:cNvPr>
            <p:cNvPicPr/>
            <p:nvPr/>
          </p:nvPicPr>
          <p:blipFill>
            <a:blip r:embed="rId4" cstate="print"/>
            <a:stretch/>
          </p:blipFill>
          <p:spPr>
            <a:xfrm>
              <a:off x="11088720" y="144360"/>
              <a:ext cx="975240" cy="683280"/>
            </a:xfrm>
            <a:prstGeom prst="rect">
              <a:avLst/>
            </a:prstGeom>
            <a:ln>
              <a:noFill/>
            </a:ln>
          </p:spPr>
        </p:pic>
        <p:pic>
          <p:nvPicPr>
            <p:cNvPr id="15" name="Picture 7">
              <a:extLst>
                <a:ext uri="{FF2B5EF4-FFF2-40B4-BE49-F238E27FC236}">
                  <a16:creationId xmlns:a16="http://schemas.microsoft.com/office/drawing/2014/main" xmlns="" id="{C88E5174-303E-4211-B412-CA6952890683}"/>
                </a:ext>
              </a:extLst>
            </p:cNvPr>
            <p:cNvPicPr/>
            <p:nvPr/>
          </p:nvPicPr>
          <p:blipFill>
            <a:blip r:embed="rId5"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31" presetClass="entr" fill="hold" nodeType="clickEffect">
                                  <p:stCondLst>
                                    <p:cond delay="0"/>
                                  </p:stCondLst>
                                  <p:childTnLst>
                                    <p:set>
                                      <p:cBhvr>
                                        <p:cTn id="6" dur="1" fill="hold">
                                          <p:stCondLst>
                                            <p:cond delay="0"/>
                                          </p:stCondLst>
                                        </p:cTn>
                                        <p:tgtEl>
                                          <p:spTgt spid="181"/>
                                        </p:tgtEl>
                                        <p:attrNameLst>
                                          <p:attrName>style.visibility</p:attrName>
                                        </p:attrNameLst>
                                      </p:cBhvr>
                                      <p:to>
                                        <p:strVal val="visible"/>
                                      </p:to>
                                    </p:set>
                                    <p:anim calcmode="lin" valueType="num">
                                      <p:cBhvr additive="repl">
                                        <p:cTn id="7" dur="1000" fill="hold"/>
                                        <p:tgtEl>
                                          <p:spTgt spid="181"/>
                                        </p:tgtEl>
                                        <p:attrNameLst>
                                          <p:attrName>ppt_w</p:attrName>
                                        </p:attrNameLst>
                                      </p:cBhvr>
                                      <p:tavLst>
                                        <p:tav tm="0">
                                          <p:val>
                                            <p:strVal val="0"/>
                                          </p:val>
                                        </p:tav>
                                        <p:tav tm="100000">
                                          <p:val>
                                            <p:strVal val="#ppt_w"/>
                                          </p:val>
                                        </p:tav>
                                      </p:tavLst>
                                    </p:anim>
                                    <p:anim calcmode="lin" valueType="num">
                                      <p:cBhvr additive="repl">
                                        <p:cTn id="8" dur="1000" fill="hold"/>
                                        <p:tgtEl>
                                          <p:spTgt spid="181"/>
                                        </p:tgtEl>
                                        <p:attrNameLst>
                                          <p:attrName>ppt_h</p:attrName>
                                        </p:attrNameLst>
                                      </p:cBhvr>
                                      <p:tavLst>
                                        <p:tav tm="0">
                                          <p:val>
                                            <p:strVal val="0"/>
                                          </p:val>
                                        </p:tav>
                                        <p:tav tm="100000">
                                          <p:val>
                                            <p:strVal val="#ppt_h"/>
                                          </p:val>
                                        </p:tav>
                                      </p:tavLst>
                                    </p:anim>
                                    <p:anim calcmode="lin" valueType="num">
                                      <p:cBhvr additive="repl">
                                        <p:cTn id="9" dur="1000" fill="hold"/>
                                        <p:tgtEl>
                                          <p:spTgt spid="181"/>
                                        </p:tgtEl>
                                        <p:attrNameLst>
                                          <p:attrName>r</p:attrName>
                                        </p:attrNameLst>
                                      </p:cBhvr>
                                      <p:tavLst>
                                        <p:tav tm="0">
                                          <p:val>
                                            <p:strVal val="90"/>
                                          </p:val>
                                        </p:tav>
                                        <p:tav tm="100000">
                                          <p:val>
                                            <p:strVal val="0"/>
                                          </p:val>
                                        </p:tav>
                                      </p:tavLst>
                                    </p:anim>
                                    <p:animEffect transition="in" filter="fade">
                                      <p:cBhvr additive="repl">
                                        <p:cTn id="10" dur="1000"/>
                                        <p:tgtEl>
                                          <p:spTgt spid="1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0" name="CustomShape 1"/>
          <p:cNvSpPr/>
          <p:nvPr/>
        </p:nvSpPr>
        <p:spPr>
          <a:xfrm>
            <a:off x="439560" y="1512360"/>
            <a:ext cx="11776680" cy="4328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400" b="1" strike="noStrike" spc="-1" dirty="0">
                <a:solidFill>
                  <a:srgbClr val="0C11D8"/>
                </a:solidFill>
                <a:latin typeface="Arial Narrow"/>
                <a:ea typeface="DejaVu Sans"/>
              </a:rPr>
              <a:t>7.1- Les fondements</a:t>
            </a:r>
            <a:endParaRPr lang="fr-FR" sz="2400" b="0" strike="noStrike" spc="-1" dirty="0">
              <a:latin typeface="Arial"/>
            </a:endParaRPr>
          </a:p>
          <a:p>
            <a:pPr>
              <a:lnSpc>
                <a:spcPct val="100000"/>
              </a:lnSpc>
            </a:pPr>
            <a:endParaRPr lang="fr-FR" sz="2400" b="0" strike="noStrike" spc="-1" dirty="0">
              <a:latin typeface="Arial"/>
            </a:endParaRPr>
          </a:p>
          <a:p>
            <a:pPr>
              <a:lnSpc>
                <a:spcPct val="100000"/>
              </a:lnSpc>
            </a:pPr>
            <a:r>
              <a:rPr lang="fr-FR" sz="2400" b="0" strike="noStrike" spc="-1" dirty="0">
                <a:solidFill>
                  <a:srgbClr val="0C11D8"/>
                </a:solidFill>
                <a:latin typeface="Arial Narrow"/>
                <a:ea typeface="DejaVu Sans"/>
              </a:rPr>
              <a:t>Pour former les générations futures de la Kabylie, le gouvernement Kabyle doit mettre en place un système d’éducation des plus performants. Il doit être basé sur les 3 principes fondamentaux suivants:</a:t>
            </a:r>
            <a:endParaRPr lang="fr-FR" sz="2400" b="0" strike="noStrike" spc="-1" dirty="0">
              <a:latin typeface="Arial"/>
            </a:endParaRPr>
          </a:p>
          <a:p>
            <a:pPr marL="958680" lvl="1" indent="-500400" algn="just">
              <a:lnSpc>
                <a:spcPct val="100000"/>
              </a:lnSpc>
              <a:buClr>
                <a:srgbClr val="0C11D8"/>
              </a:buClr>
              <a:buFont typeface="Ubuntu Light"/>
              <a:buChar char="›"/>
            </a:pPr>
            <a:r>
              <a:rPr lang="fr-FR" sz="2400" b="0" strike="noStrike" spc="-1" dirty="0">
                <a:solidFill>
                  <a:srgbClr val="0C11D8"/>
                </a:solidFill>
                <a:latin typeface="Arial Narrow"/>
                <a:ea typeface="DejaVu Sans"/>
              </a:rPr>
              <a:t>L’éducation doit être laïque et protégée de toute sorte d’endoctrinement religieux. </a:t>
            </a:r>
            <a:endParaRPr lang="fr-FR" sz="2400" b="0" strike="noStrike" spc="-1" dirty="0">
              <a:latin typeface="Arial"/>
            </a:endParaRPr>
          </a:p>
          <a:p>
            <a:pPr marL="958680" lvl="1" indent="-500400">
              <a:lnSpc>
                <a:spcPct val="100000"/>
              </a:lnSpc>
              <a:buClr>
                <a:srgbClr val="0C11D8"/>
              </a:buClr>
              <a:buFont typeface="Ubuntu Light"/>
              <a:buChar char="›"/>
            </a:pPr>
            <a:r>
              <a:rPr lang="fr-FR" sz="2400" b="0" strike="noStrike" spc="-1" dirty="0">
                <a:solidFill>
                  <a:srgbClr val="0C11D8"/>
                </a:solidFill>
                <a:latin typeface="Arial Narrow"/>
                <a:ea typeface="DejaVu Sans"/>
              </a:rPr>
              <a:t>L’éducation doit être gratuite. </a:t>
            </a:r>
            <a:endParaRPr lang="fr-FR" sz="2400" b="0" strike="noStrike" spc="-1" dirty="0">
              <a:latin typeface="Arial"/>
            </a:endParaRPr>
          </a:p>
          <a:p>
            <a:pPr marL="958680" lvl="1" indent="-500400">
              <a:lnSpc>
                <a:spcPct val="100000"/>
              </a:lnSpc>
              <a:buClr>
                <a:srgbClr val="0C11D8"/>
              </a:buClr>
              <a:buFont typeface="Ubuntu Light"/>
              <a:buChar char="›"/>
            </a:pPr>
            <a:r>
              <a:rPr lang="fr-FR" sz="2400" b="0" strike="noStrike" spc="-1" dirty="0">
                <a:solidFill>
                  <a:srgbClr val="0C11D8"/>
                </a:solidFill>
                <a:latin typeface="Arial Narrow"/>
                <a:ea typeface="DejaVu Sans"/>
              </a:rPr>
              <a:t>L’éducation doit être obligatoire (au moins jusqu’à l’âge de 16 ans).</a:t>
            </a:r>
          </a:p>
          <a:p>
            <a:pPr>
              <a:lnSpc>
                <a:spcPct val="100000"/>
              </a:lnSpc>
            </a:pPr>
            <a:endParaRPr lang="fr-FR" sz="2400" b="0" strike="noStrike" spc="-1" dirty="0">
              <a:latin typeface="Arial"/>
            </a:endParaRPr>
          </a:p>
        </p:txBody>
      </p:sp>
      <p:sp>
        <p:nvSpPr>
          <p:cNvPr id="192" name="CustomShape 3"/>
          <p:cNvSpPr/>
          <p:nvPr/>
        </p:nvSpPr>
        <p:spPr>
          <a:xfrm>
            <a:off x="0" y="647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93" name="CustomShape 4"/>
          <p:cNvSpPr/>
          <p:nvPr/>
        </p:nvSpPr>
        <p:spPr>
          <a:xfrm>
            <a:off x="431640" y="864720"/>
            <a:ext cx="1130364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7- Recommandations pour la Kabylie de demain</a:t>
            </a:r>
            <a:endParaRPr lang="fr-FR" sz="2400" b="0" strike="noStrike" spc="-1">
              <a:latin typeface="Arial"/>
            </a:endParaRPr>
          </a:p>
        </p:txBody>
      </p:sp>
      <p:grpSp>
        <p:nvGrpSpPr>
          <p:cNvPr id="10" name="Groupe 9">
            <a:extLst>
              <a:ext uri="{FF2B5EF4-FFF2-40B4-BE49-F238E27FC236}">
                <a16:creationId xmlns:a16="http://schemas.microsoft.com/office/drawing/2014/main" xmlns="" id="{A40EE5FB-9AFF-426E-9BD1-78B5605A3005}"/>
              </a:ext>
            </a:extLst>
          </p:cNvPr>
          <p:cNvGrpSpPr/>
          <p:nvPr/>
        </p:nvGrpSpPr>
        <p:grpSpPr>
          <a:xfrm>
            <a:off x="0" y="144360"/>
            <a:ext cx="12192480" cy="683280"/>
            <a:chOff x="0" y="144360"/>
            <a:chExt cx="12192480" cy="683280"/>
          </a:xfrm>
        </p:grpSpPr>
        <p:sp>
          <p:nvSpPr>
            <p:cNvPr id="11" name="CustomShape 1">
              <a:extLst>
                <a:ext uri="{FF2B5EF4-FFF2-40B4-BE49-F238E27FC236}">
                  <a16:creationId xmlns:a16="http://schemas.microsoft.com/office/drawing/2014/main" xmlns="" id="{DD8FEB81-11E6-4D52-8220-50A03FBD6706}"/>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2" name="CustomShape 2">
              <a:extLst>
                <a:ext uri="{FF2B5EF4-FFF2-40B4-BE49-F238E27FC236}">
                  <a16:creationId xmlns:a16="http://schemas.microsoft.com/office/drawing/2014/main" xmlns="" id="{25E65657-6A31-48B6-BC5B-ED58FCBB96BA}"/>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3" name="Picture 4">
              <a:extLst>
                <a:ext uri="{FF2B5EF4-FFF2-40B4-BE49-F238E27FC236}">
                  <a16:creationId xmlns:a16="http://schemas.microsoft.com/office/drawing/2014/main" xmlns="" id="{699DC1E0-1E6F-4529-BF07-B459B371C064}"/>
                </a:ext>
              </a:extLst>
            </p:cNvPr>
            <p:cNvPicPr/>
            <p:nvPr/>
          </p:nvPicPr>
          <p:blipFill>
            <a:blip r:embed="rId4" cstate="print"/>
            <a:stretch/>
          </p:blipFill>
          <p:spPr>
            <a:xfrm>
              <a:off x="11088720" y="144360"/>
              <a:ext cx="975240" cy="683280"/>
            </a:xfrm>
            <a:prstGeom prst="rect">
              <a:avLst/>
            </a:prstGeom>
            <a:ln>
              <a:noFill/>
            </a:ln>
          </p:spPr>
        </p:pic>
        <p:pic>
          <p:nvPicPr>
            <p:cNvPr id="14" name="Picture 7">
              <a:extLst>
                <a:ext uri="{FF2B5EF4-FFF2-40B4-BE49-F238E27FC236}">
                  <a16:creationId xmlns:a16="http://schemas.microsoft.com/office/drawing/2014/main" xmlns="" id="{14C130EE-8760-4005-A800-0E770D2C67ED}"/>
                </a:ext>
              </a:extLst>
            </p:cNvPr>
            <p:cNvPicPr/>
            <p:nvPr/>
          </p:nvPicPr>
          <p:blipFill>
            <a:blip r:embed="rId5"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31" presetClass="entr" fill="hold" nodeType="clickEffect">
                                  <p:stCondLst>
                                    <p:cond delay="0"/>
                                  </p:stCondLst>
                                  <p:childTnLst>
                                    <p:set>
                                      <p:cBhvr>
                                        <p:cTn id="6" dur="1" fill="hold">
                                          <p:stCondLst>
                                            <p:cond delay="0"/>
                                          </p:stCondLst>
                                        </p:cTn>
                                        <p:tgtEl>
                                          <p:spTgt spid="190"/>
                                        </p:tgtEl>
                                        <p:attrNameLst>
                                          <p:attrName>style.visibility</p:attrName>
                                        </p:attrNameLst>
                                      </p:cBhvr>
                                      <p:to>
                                        <p:strVal val="visible"/>
                                      </p:to>
                                    </p:set>
                                    <p:anim calcmode="lin" valueType="num">
                                      <p:cBhvr additive="repl">
                                        <p:cTn id="7" dur="1000" fill="hold"/>
                                        <p:tgtEl>
                                          <p:spTgt spid="190"/>
                                        </p:tgtEl>
                                        <p:attrNameLst>
                                          <p:attrName>ppt_w</p:attrName>
                                        </p:attrNameLst>
                                      </p:cBhvr>
                                      <p:tavLst>
                                        <p:tav tm="0">
                                          <p:val>
                                            <p:strVal val="0"/>
                                          </p:val>
                                        </p:tav>
                                        <p:tav tm="100000">
                                          <p:val>
                                            <p:strVal val="#ppt_w"/>
                                          </p:val>
                                        </p:tav>
                                      </p:tavLst>
                                    </p:anim>
                                    <p:anim calcmode="lin" valueType="num">
                                      <p:cBhvr additive="repl">
                                        <p:cTn id="8" dur="1000" fill="hold"/>
                                        <p:tgtEl>
                                          <p:spTgt spid="190"/>
                                        </p:tgtEl>
                                        <p:attrNameLst>
                                          <p:attrName>ppt_h</p:attrName>
                                        </p:attrNameLst>
                                      </p:cBhvr>
                                      <p:tavLst>
                                        <p:tav tm="0">
                                          <p:val>
                                            <p:strVal val="0"/>
                                          </p:val>
                                        </p:tav>
                                        <p:tav tm="100000">
                                          <p:val>
                                            <p:strVal val="#ppt_h"/>
                                          </p:val>
                                        </p:tav>
                                      </p:tavLst>
                                    </p:anim>
                                    <p:anim calcmode="lin" valueType="num">
                                      <p:cBhvr additive="repl">
                                        <p:cTn id="9" dur="1000" fill="hold"/>
                                        <p:tgtEl>
                                          <p:spTgt spid="190"/>
                                        </p:tgtEl>
                                        <p:attrNameLst>
                                          <p:attrName>r</p:attrName>
                                        </p:attrNameLst>
                                      </p:cBhvr>
                                      <p:tavLst>
                                        <p:tav tm="0">
                                          <p:val>
                                            <p:strVal val="90"/>
                                          </p:val>
                                        </p:tav>
                                        <p:tav tm="100000">
                                          <p:val>
                                            <p:strVal val="0"/>
                                          </p:val>
                                        </p:tav>
                                      </p:tavLst>
                                    </p:anim>
                                    <p:animEffect transition="in" filter="fade">
                                      <p:cBhvr additive="repl">
                                        <p:cTn id="10" dur="1000"/>
                                        <p:tgtEl>
                                          <p:spTgt spid="1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8" name="CustomShape 1"/>
          <p:cNvSpPr/>
          <p:nvPr/>
        </p:nvSpPr>
        <p:spPr>
          <a:xfrm>
            <a:off x="412920" y="1412280"/>
            <a:ext cx="11658960" cy="460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indent="-440280">
              <a:lnSpc>
                <a:spcPct val="100000"/>
              </a:lnSpc>
            </a:pPr>
            <a:r>
              <a:rPr lang="fr-FR" sz="2400" b="1" strike="noStrike" spc="-1" dirty="0">
                <a:solidFill>
                  <a:srgbClr val="0C11D8"/>
                </a:solidFill>
                <a:latin typeface="Arial Narrow"/>
                <a:ea typeface="DejaVu Sans"/>
              </a:rPr>
              <a:t>7.2- Les différents paliers</a:t>
            </a:r>
            <a:endParaRPr lang="fr-FR" sz="2400" b="0" strike="noStrike" spc="-1" dirty="0">
              <a:latin typeface="Arial"/>
            </a:endParaRPr>
          </a:p>
          <a:p>
            <a:pPr marL="457200" indent="-440280">
              <a:lnSpc>
                <a:spcPct val="100000"/>
              </a:lnSpc>
            </a:pPr>
            <a:r>
              <a:rPr lang="fr-FR" sz="2400" b="0" strike="noStrike" spc="-1" dirty="0">
                <a:solidFill>
                  <a:srgbClr val="0C11D8"/>
                </a:solidFill>
                <a:latin typeface="Arial Narrow"/>
                <a:ea typeface="DejaVu Sans"/>
              </a:rPr>
              <a:t> 	Pour la structure globale du système, celui de la Finlande, ou une combinaison de celui-ci avec d’autres systèmes aussi efficaces(Québec), peut être introduit en Kabylie. À mon avis, il est essentiel d’avoir les paliers suivants:</a:t>
            </a:r>
            <a:endParaRPr lang="fr-FR" sz="2400" b="0" strike="noStrike" spc="-1" dirty="0">
              <a:latin typeface="Arial"/>
            </a:endParaRPr>
          </a:p>
          <a:p>
            <a:pPr marL="1143000" lvl="2" indent="-451440">
              <a:lnSpc>
                <a:spcPct val="100000"/>
              </a:lnSpc>
              <a:buClr>
                <a:srgbClr val="0C11D8"/>
              </a:buClr>
              <a:buFont typeface="Ubuntu Light"/>
              <a:buChar char="›"/>
            </a:pPr>
            <a:r>
              <a:rPr lang="fr-FR" sz="2400" b="0" strike="noStrike" spc="-1" dirty="0">
                <a:solidFill>
                  <a:srgbClr val="0C11D8"/>
                </a:solidFill>
                <a:latin typeface="Arial Narrow"/>
                <a:ea typeface="DejaVu Sans"/>
              </a:rPr>
              <a:t>La petite enfance.</a:t>
            </a:r>
            <a:endParaRPr lang="fr-FR" sz="2400" b="0" strike="noStrike" spc="-1" dirty="0">
              <a:latin typeface="Arial"/>
            </a:endParaRPr>
          </a:p>
          <a:p>
            <a:pPr marL="1143000" lvl="2" indent="-451440">
              <a:lnSpc>
                <a:spcPct val="100000"/>
              </a:lnSpc>
              <a:buClr>
                <a:srgbClr val="0C11D8"/>
              </a:buClr>
              <a:buFont typeface="Ubuntu Light"/>
              <a:buChar char="›"/>
            </a:pPr>
            <a:r>
              <a:rPr lang="fr-FR" sz="2400" b="0" strike="noStrike" spc="-1" dirty="0">
                <a:solidFill>
                  <a:srgbClr val="0C11D8"/>
                </a:solidFill>
                <a:latin typeface="Arial Narrow"/>
                <a:ea typeface="DejaVu Sans"/>
              </a:rPr>
              <a:t>Le fondamental. </a:t>
            </a:r>
          </a:p>
          <a:p>
            <a:pPr marL="1143000" lvl="2" indent="-451440">
              <a:lnSpc>
                <a:spcPct val="100000"/>
              </a:lnSpc>
              <a:buClr>
                <a:srgbClr val="0C11D8"/>
              </a:buClr>
              <a:buFont typeface="Ubuntu Light"/>
              <a:buChar char="›"/>
            </a:pPr>
            <a:r>
              <a:rPr lang="fr-FR" sz="2400" b="0" strike="noStrike" spc="-1" dirty="0">
                <a:solidFill>
                  <a:srgbClr val="0C11D8"/>
                </a:solidFill>
                <a:latin typeface="Arial Narrow"/>
                <a:ea typeface="DejaVu Sans"/>
              </a:rPr>
              <a:t>Le Lycée.</a:t>
            </a:r>
            <a:endParaRPr lang="fr-FR" sz="2400" b="0" strike="noStrike" spc="-1" dirty="0">
              <a:latin typeface="Arial"/>
            </a:endParaRPr>
          </a:p>
          <a:p>
            <a:pPr marL="1143000" lvl="2" indent="-451440">
              <a:lnSpc>
                <a:spcPct val="100000"/>
              </a:lnSpc>
              <a:buClr>
                <a:srgbClr val="0C11D8"/>
              </a:buClr>
              <a:buFont typeface="Ubuntu Light"/>
              <a:buChar char="›"/>
            </a:pPr>
            <a:r>
              <a:rPr lang="fr-FR" sz="2400" b="0" strike="noStrike" spc="-1" dirty="0">
                <a:solidFill>
                  <a:srgbClr val="0C11D8"/>
                </a:solidFill>
                <a:latin typeface="Arial Narrow"/>
                <a:ea typeface="DejaVu Sans"/>
              </a:rPr>
              <a:t>L’université.</a:t>
            </a:r>
            <a:endParaRPr lang="fr-FR" sz="2400" b="0" strike="noStrike" spc="-1" dirty="0">
              <a:latin typeface="Arial"/>
            </a:endParaRPr>
          </a:p>
          <a:p>
            <a:pPr marL="1143000" lvl="2" indent="-451440">
              <a:lnSpc>
                <a:spcPct val="100000"/>
              </a:lnSpc>
              <a:buClr>
                <a:srgbClr val="0C11D8"/>
              </a:buClr>
              <a:buFont typeface="Ubuntu Light"/>
              <a:buChar char="›"/>
            </a:pPr>
            <a:r>
              <a:rPr lang="fr-FR" sz="2400" b="0" strike="noStrike" spc="-1" dirty="0">
                <a:solidFill>
                  <a:srgbClr val="0C11D8"/>
                </a:solidFill>
                <a:latin typeface="Arial Narrow"/>
                <a:ea typeface="DejaVu Sans"/>
              </a:rPr>
              <a:t>L’enseignement technique:</a:t>
            </a:r>
            <a:endParaRPr lang="fr-FR" sz="2400" b="0" strike="noStrike" spc="-1" dirty="0">
              <a:latin typeface="Arial"/>
            </a:endParaRPr>
          </a:p>
          <a:p>
            <a:pPr marL="1600200" lvl="3" indent="-227520">
              <a:lnSpc>
                <a:spcPct val="100000"/>
              </a:lnSpc>
              <a:buClr>
                <a:srgbClr val="0C11D8"/>
              </a:buClr>
              <a:buFont typeface="StarSymbol"/>
              <a:buChar char="-"/>
            </a:pPr>
            <a:r>
              <a:rPr lang="fr-FR" sz="2400" b="0" strike="noStrike" spc="-1" dirty="0">
                <a:solidFill>
                  <a:srgbClr val="0C11D8"/>
                </a:solidFill>
                <a:latin typeface="Arial Narrow"/>
                <a:ea typeface="DejaVu Sans"/>
              </a:rPr>
              <a:t>Centre de formation professionnelle</a:t>
            </a:r>
            <a:endParaRPr lang="fr-FR" sz="2400" b="0" strike="noStrike" spc="-1" dirty="0">
              <a:latin typeface="Arial"/>
            </a:endParaRPr>
          </a:p>
          <a:p>
            <a:pPr marL="1600200" lvl="3" indent="-227520">
              <a:lnSpc>
                <a:spcPct val="100000"/>
              </a:lnSpc>
              <a:buClr>
                <a:srgbClr val="0C11D8"/>
              </a:buClr>
              <a:buFont typeface="StarSymbol"/>
              <a:buChar char="-"/>
            </a:pPr>
            <a:r>
              <a:rPr lang="fr-FR" sz="2400" b="0" strike="noStrike" spc="-1" dirty="0">
                <a:solidFill>
                  <a:srgbClr val="0C11D8"/>
                </a:solidFill>
                <a:latin typeface="Arial Narrow"/>
                <a:ea typeface="DejaVu Sans"/>
              </a:rPr>
              <a:t>Lycée technique</a:t>
            </a:r>
            <a:endParaRPr lang="fr-FR" sz="2400" b="0" strike="noStrike" spc="-1" dirty="0">
              <a:latin typeface="Arial"/>
            </a:endParaRPr>
          </a:p>
          <a:p>
            <a:pPr marL="1600200" lvl="3" indent="-227520">
              <a:lnSpc>
                <a:spcPct val="100000"/>
              </a:lnSpc>
              <a:buClr>
                <a:srgbClr val="0C11D8"/>
              </a:buClr>
              <a:buFont typeface="StarSymbol"/>
              <a:buChar char="-"/>
            </a:pPr>
            <a:r>
              <a:rPr lang="fr-FR" sz="2400" b="0" strike="noStrike" spc="-1" dirty="0">
                <a:solidFill>
                  <a:srgbClr val="0C11D8"/>
                </a:solidFill>
                <a:latin typeface="Arial Narrow"/>
                <a:ea typeface="DejaVu Sans"/>
              </a:rPr>
              <a:t>Université polytechnique</a:t>
            </a:r>
            <a:endParaRPr lang="fr-FR" sz="2400" b="0" strike="noStrike" spc="-1" dirty="0">
              <a:latin typeface="Arial"/>
            </a:endParaRPr>
          </a:p>
          <a:p>
            <a:pPr marL="457200" indent="-440280">
              <a:lnSpc>
                <a:spcPct val="100000"/>
              </a:lnSpc>
            </a:pPr>
            <a:endParaRPr lang="fr-FR" sz="2400" b="0" strike="noStrike" spc="-1" dirty="0">
              <a:latin typeface="Arial"/>
            </a:endParaRPr>
          </a:p>
        </p:txBody>
      </p:sp>
      <p:sp>
        <p:nvSpPr>
          <p:cNvPr id="200" name="CustomShape 3"/>
          <p:cNvSpPr/>
          <p:nvPr/>
        </p:nvSpPr>
        <p:spPr>
          <a:xfrm>
            <a:off x="0" y="647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201" name="CustomShape 4"/>
          <p:cNvSpPr/>
          <p:nvPr/>
        </p:nvSpPr>
        <p:spPr>
          <a:xfrm>
            <a:off x="431640" y="864720"/>
            <a:ext cx="1130364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7- Recommandations pour la Kabylie de demain</a:t>
            </a:r>
            <a:endParaRPr lang="fr-FR" sz="2400" b="0" strike="noStrike" spc="-1">
              <a:latin typeface="Arial"/>
            </a:endParaRPr>
          </a:p>
        </p:txBody>
      </p:sp>
      <p:grpSp>
        <p:nvGrpSpPr>
          <p:cNvPr id="10" name="Groupe 9">
            <a:extLst>
              <a:ext uri="{FF2B5EF4-FFF2-40B4-BE49-F238E27FC236}">
                <a16:creationId xmlns:a16="http://schemas.microsoft.com/office/drawing/2014/main" xmlns="" id="{43CDC59C-E4DD-47AE-8405-27B02EADF7EB}"/>
              </a:ext>
            </a:extLst>
          </p:cNvPr>
          <p:cNvGrpSpPr/>
          <p:nvPr/>
        </p:nvGrpSpPr>
        <p:grpSpPr>
          <a:xfrm>
            <a:off x="0" y="144360"/>
            <a:ext cx="12192480" cy="683280"/>
            <a:chOff x="0" y="144360"/>
            <a:chExt cx="12192480" cy="683280"/>
          </a:xfrm>
        </p:grpSpPr>
        <p:sp>
          <p:nvSpPr>
            <p:cNvPr id="11" name="CustomShape 1">
              <a:extLst>
                <a:ext uri="{FF2B5EF4-FFF2-40B4-BE49-F238E27FC236}">
                  <a16:creationId xmlns:a16="http://schemas.microsoft.com/office/drawing/2014/main" xmlns="" id="{C4927743-B6CB-452A-9E84-862FBEE9E665}"/>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2" name="CustomShape 2">
              <a:extLst>
                <a:ext uri="{FF2B5EF4-FFF2-40B4-BE49-F238E27FC236}">
                  <a16:creationId xmlns:a16="http://schemas.microsoft.com/office/drawing/2014/main" xmlns="" id="{038CF540-2B88-4277-8B33-3AF5BB201A61}"/>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3" name="Picture 4">
              <a:extLst>
                <a:ext uri="{FF2B5EF4-FFF2-40B4-BE49-F238E27FC236}">
                  <a16:creationId xmlns:a16="http://schemas.microsoft.com/office/drawing/2014/main" xmlns="" id="{2116DDA9-CEC7-4167-A57D-A8988DFC26F4}"/>
                </a:ext>
              </a:extLst>
            </p:cNvPr>
            <p:cNvPicPr/>
            <p:nvPr/>
          </p:nvPicPr>
          <p:blipFill>
            <a:blip r:embed="rId4" cstate="print"/>
            <a:stretch/>
          </p:blipFill>
          <p:spPr>
            <a:xfrm>
              <a:off x="11088720" y="144360"/>
              <a:ext cx="975240" cy="683280"/>
            </a:xfrm>
            <a:prstGeom prst="rect">
              <a:avLst/>
            </a:prstGeom>
            <a:ln>
              <a:noFill/>
            </a:ln>
          </p:spPr>
        </p:pic>
        <p:pic>
          <p:nvPicPr>
            <p:cNvPr id="14" name="Picture 7">
              <a:extLst>
                <a:ext uri="{FF2B5EF4-FFF2-40B4-BE49-F238E27FC236}">
                  <a16:creationId xmlns:a16="http://schemas.microsoft.com/office/drawing/2014/main" xmlns="" id="{96BBC12C-DDAB-46F4-A300-125D4B0D76EF}"/>
                </a:ext>
              </a:extLst>
            </p:cNvPr>
            <p:cNvPicPr/>
            <p:nvPr/>
          </p:nvPicPr>
          <p:blipFill>
            <a:blip r:embed="rId5"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20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fill="hold" nodeType="clickEffect">
                                  <p:stCondLst>
                                    <p:cond delay="0"/>
                                  </p:stCondLst>
                                  <p:childTnLst>
                                    <p:set>
                                      <p:cBhvr>
                                        <p:cTn id="10" dur="1" fill="hold">
                                          <p:stCondLst>
                                            <p:cond delay="0"/>
                                          </p:stCondLst>
                                        </p:cTn>
                                        <p:tgtEl>
                                          <p:spTgt spid="198"/>
                                        </p:tgtEl>
                                        <p:attrNameLst>
                                          <p:attrName>style.visibility</p:attrName>
                                        </p:attrNameLst>
                                      </p:cBhvr>
                                      <p:to>
                                        <p:strVal val="visible"/>
                                      </p:to>
                                    </p:set>
                                    <p:anim calcmode="lin" valueType="num">
                                      <p:cBhvr additive="repl">
                                        <p:cTn id="11" dur="1000" fill="hold"/>
                                        <p:tgtEl>
                                          <p:spTgt spid="198"/>
                                        </p:tgtEl>
                                        <p:attrNameLst>
                                          <p:attrName>ppt_w</p:attrName>
                                        </p:attrNameLst>
                                      </p:cBhvr>
                                      <p:tavLst>
                                        <p:tav tm="0">
                                          <p:val>
                                            <p:fltVal val="0"/>
                                          </p:val>
                                        </p:tav>
                                        <p:tav tm="100000">
                                          <p:val>
                                            <p:strVal val="#ppt_w"/>
                                          </p:val>
                                        </p:tav>
                                      </p:tavLst>
                                    </p:anim>
                                    <p:anim calcmode="lin" valueType="num">
                                      <p:cBhvr additive="repl">
                                        <p:cTn id="12" dur="1000" fill="hold"/>
                                        <p:tgtEl>
                                          <p:spTgt spid="198"/>
                                        </p:tgtEl>
                                        <p:attrNameLst>
                                          <p:attrName>ppt_h</p:attrName>
                                        </p:attrNameLst>
                                      </p:cBhvr>
                                      <p:tavLst>
                                        <p:tav tm="0">
                                          <p:val>
                                            <p:fltVal val="0"/>
                                          </p:val>
                                        </p:tav>
                                        <p:tav tm="100000">
                                          <p:val>
                                            <p:strVal val="#ppt_h"/>
                                          </p:val>
                                        </p:tav>
                                      </p:tavLst>
                                    </p:anim>
                                    <p:anim calcmode="lin" valueType="num">
                                      <p:cBhvr additive="repl">
                                        <p:cTn id="13" dur="1000" fill="hold"/>
                                        <p:tgtEl>
                                          <p:spTgt spid="198"/>
                                        </p:tgtEl>
                                        <p:attrNameLst>
                                          <p:attrName>r</p:attrName>
                                        </p:attrNameLst>
                                      </p:cBhvr>
                                      <p:tavLst>
                                        <p:tav tm="0">
                                          <p:val>
                                            <p:strVal val="90"/>
                                          </p:val>
                                        </p:tav>
                                        <p:tav tm="100000">
                                          <p:val>
                                            <p:strVal val="0"/>
                                          </p:val>
                                        </p:tav>
                                      </p:tavLst>
                                    </p:anim>
                                    <p:animEffect transition="in" filter="fade">
                                      <p:cBhvr additive="repl">
                                        <p:cTn id="14" dur="1000"/>
                                        <p:tgtEl>
                                          <p:spTgt spid="1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6" name="CustomShape 1"/>
          <p:cNvSpPr/>
          <p:nvPr/>
        </p:nvSpPr>
        <p:spPr>
          <a:xfrm>
            <a:off x="407880" y="1557360"/>
            <a:ext cx="11683080" cy="5471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400" b="1" strike="noStrike" spc="-1" dirty="0">
                <a:solidFill>
                  <a:srgbClr val="0C11D8"/>
                </a:solidFill>
                <a:latin typeface="Arial Narrow"/>
                <a:ea typeface="DejaVu Sans"/>
              </a:rPr>
              <a:t>7.3- Évaluations des étudiants et examens de passage</a:t>
            </a:r>
            <a:endParaRPr lang="fr-FR" sz="2400" b="0" strike="noStrike" spc="-1" dirty="0">
              <a:latin typeface="Arial"/>
            </a:endParaRPr>
          </a:p>
          <a:p>
            <a:pPr>
              <a:lnSpc>
                <a:spcPct val="100000"/>
              </a:lnSpc>
            </a:pPr>
            <a:endParaRPr lang="fr-FR" sz="2400" b="0" strike="noStrike" spc="-1" dirty="0">
              <a:latin typeface="Arial"/>
            </a:endParaRPr>
          </a:p>
          <a:p>
            <a:pPr algn="just">
              <a:lnSpc>
                <a:spcPct val="100000"/>
              </a:lnSpc>
            </a:pPr>
            <a:r>
              <a:rPr lang="fr-FR" sz="2400" b="0" strike="noStrike" spc="-1" dirty="0">
                <a:solidFill>
                  <a:srgbClr val="0C11D8"/>
                </a:solidFill>
                <a:latin typeface="Arial Narrow"/>
                <a:ea typeface="DejaVu Sans"/>
              </a:rPr>
              <a:t>Notre recommandation est de nous inspirer du système finlandais dans l’évaluation de nos élèves des niveaux fondamental et lycée. Les élèves de moins de 13 ans ne passeront pas d’examens et ne seront pas notés. Les notes commenceront à partir de l’âge de 13 ans et varieront entre 4 et 10. Les élèves de 14 ans et plus seront évalués fréquemment. Un examen national (baccalauréat) doit être administré à la fin du cycle lycée. L’entrée à l’université se fera sur la base de cet examen, des notes des examens et des tests subis durant la dernière année du lycée.</a:t>
            </a:r>
          </a:p>
          <a:p>
            <a:pPr algn="just">
              <a:lnSpc>
                <a:spcPct val="100000"/>
              </a:lnSpc>
            </a:pPr>
            <a:endParaRPr lang="fr-FR" sz="2400" spc="-1" dirty="0">
              <a:solidFill>
                <a:srgbClr val="0C11D8"/>
              </a:solidFill>
              <a:latin typeface="Arial Narrow"/>
            </a:endParaRPr>
          </a:p>
          <a:p>
            <a:pPr>
              <a:lnSpc>
                <a:spcPct val="100000"/>
              </a:lnSpc>
            </a:pPr>
            <a:r>
              <a:rPr lang="fr-FR" sz="2800" b="0" strike="noStrike" spc="-1" dirty="0">
                <a:solidFill>
                  <a:srgbClr val="0C11D8"/>
                </a:solidFill>
                <a:latin typeface="Arial Narrow"/>
                <a:ea typeface="DejaVu Sans"/>
              </a:rPr>
              <a:t> </a:t>
            </a:r>
            <a:endParaRPr lang="fr-FR" sz="2800" b="0" strike="noStrike" spc="-1" dirty="0">
              <a:latin typeface="Arial"/>
            </a:endParaRPr>
          </a:p>
          <a:p>
            <a:pPr>
              <a:lnSpc>
                <a:spcPct val="100000"/>
              </a:lnSpc>
            </a:pPr>
            <a:endParaRPr lang="fr-FR" sz="2800" b="0" strike="noStrike" spc="-1" dirty="0">
              <a:latin typeface="Arial"/>
            </a:endParaRPr>
          </a:p>
        </p:txBody>
      </p:sp>
      <p:sp>
        <p:nvSpPr>
          <p:cNvPr id="208" name="CustomShape 3"/>
          <p:cNvSpPr/>
          <p:nvPr/>
        </p:nvSpPr>
        <p:spPr>
          <a:xfrm>
            <a:off x="0" y="647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209" name="CustomShape 4"/>
          <p:cNvSpPr/>
          <p:nvPr/>
        </p:nvSpPr>
        <p:spPr>
          <a:xfrm>
            <a:off x="431640" y="864720"/>
            <a:ext cx="1130364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7- Recommandations pour la Kabylie de demain</a:t>
            </a:r>
            <a:endParaRPr lang="fr-FR" sz="2400" b="0" strike="noStrike" spc="-1">
              <a:latin typeface="Arial"/>
            </a:endParaRPr>
          </a:p>
        </p:txBody>
      </p:sp>
      <p:grpSp>
        <p:nvGrpSpPr>
          <p:cNvPr id="10" name="Groupe 9">
            <a:extLst>
              <a:ext uri="{FF2B5EF4-FFF2-40B4-BE49-F238E27FC236}">
                <a16:creationId xmlns:a16="http://schemas.microsoft.com/office/drawing/2014/main" xmlns="" id="{6D52BE1C-7C0F-4332-89A5-A9700176CB1F}"/>
              </a:ext>
            </a:extLst>
          </p:cNvPr>
          <p:cNvGrpSpPr/>
          <p:nvPr/>
        </p:nvGrpSpPr>
        <p:grpSpPr>
          <a:xfrm>
            <a:off x="0" y="144360"/>
            <a:ext cx="12192480" cy="683280"/>
            <a:chOff x="0" y="144360"/>
            <a:chExt cx="12192480" cy="683280"/>
          </a:xfrm>
        </p:grpSpPr>
        <p:sp>
          <p:nvSpPr>
            <p:cNvPr id="11" name="CustomShape 1">
              <a:extLst>
                <a:ext uri="{FF2B5EF4-FFF2-40B4-BE49-F238E27FC236}">
                  <a16:creationId xmlns:a16="http://schemas.microsoft.com/office/drawing/2014/main" xmlns="" id="{85D5131E-4E51-4D01-BDF9-32930F691D16}"/>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2" name="CustomShape 2">
              <a:extLst>
                <a:ext uri="{FF2B5EF4-FFF2-40B4-BE49-F238E27FC236}">
                  <a16:creationId xmlns:a16="http://schemas.microsoft.com/office/drawing/2014/main" xmlns="" id="{82E7C4D7-654A-42A8-BFC7-8D1A3F02D18A}"/>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3" name="Picture 4">
              <a:extLst>
                <a:ext uri="{FF2B5EF4-FFF2-40B4-BE49-F238E27FC236}">
                  <a16:creationId xmlns:a16="http://schemas.microsoft.com/office/drawing/2014/main" xmlns="" id="{35F7F0F1-4041-48C2-AEA1-039D7497262C}"/>
                </a:ext>
              </a:extLst>
            </p:cNvPr>
            <p:cNvPicPr/>
            <p:nvPr/>
          </p:nvPicPr>
          <p:blipFill>
            <a:blip r:embed="rId4" cstate="print"/>
            <a:stretch/>
          </p:blipFill>
          <p:spPr>
            <a:xfrm>
              <a:off x="11088720" y="144360"/>
              <a:ext cx="975240" cy="683280"/>
            </a:xfrm>
            <a:prstGeom prst="rect">
              <a:avLst/>
            </a:prstGeom>
            <a:ln>
              <a:noFill/>
            </a:ln>
          </p:spPr>
        </p:pic>
        <p:pic>
          <p:nvPicPr>
            <p:cNvPr id="14" name="Picture 7">
              <a:extLst>
                <a:ext uri="{FF2B5EF4-FFF2-40B4-BE49-F238E27FC236}">
                  <a16:creationId xmlns:a16="http://schemas.microsoft.com/office/drawing/2014/main" xmlns="" id="{2B26E1D7-DE07-423F-BB5E-95CC274AB47C}"/>
                </a:ext>
              </a:extLst>
            </p:cNvPr>
            <p:cNvPicPr/>
            <p:nvPr/>
          </p:nvPicPr>
          <p:blipFill>
            <a:blip r:embed="rId5"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20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fill="hold" nodeType="clickEffect">
                                  <p:stCondLst>
                                    <p:cond delay="0"/>
                                  </p:stCondLst>
                                  <p:childTnLst>
                                    <p:set>
                                      <p:cBhvr>
                                        <p:cTn id="10" dur="1" fill="hold">
                                          <p:stCondLst>
                                            <p:cond delay="0"/>
                                          </p:stCondLst>
                                        </p:cTn>
                                        <p:tgtEl>
                                          <p:spTgt spid="206"/>
                                        </p:tgtEl>
                                        <p:attrNameLst>
                                          <p:attrName>style.visibility</p:attrName>
                                        </p:attrNameLst>
                                      </p:cBhvr>
                                      <p:to>
                                        <p:strVal val="visible"/>
                                      </p:to>
                                    </p:set>
                                    <p:anim calcmode="lin" valueType="num">
                                      <p:cBhvr additive="repl">
                                        <p:cTn id="11" dur="1000" fill="hold"/>
                                        <p:tgtEl>
                                          <p:spTgt spid="206"/>
                                        </p:tgtEl>
                                        <p:attrNameLst>
                                          <p:attrName>ppt_w</p:attrName>
                                        </p:attrNameLst>
                                      </p:cBhvr>
                                      <p:tavLst>
                                        <p:tav tm="0">
                                          <p:val>
                                            <p:fltVal val="0"/>
                                          </p:val>
                                        </p:tav>
                                        <p:tav tm="100000">
                                          <p:val>
                                            <p:strVal val="#ppt_w"/>
                                          </p:val>
                                        </p:tav>
                                      </p:tavLst>
                                    </p:anim>
                                    <p:anim calcmode="lin" valueType="num">
                                      <p:cBhvr additive="repl">
                                        <p:cTn id="12" dur="1000" fill="hold"/>
                                        <p:tgtEl>
                                          <p:spTgt spid="206"/>
                                        </p:tgtEl>
                                        <p:attrNameLst>
                                          <p:attrName>ppt_h</p:attrName>
                                        </p:attrNameLst>
                                      </p:cBhvr>
                                      <p:tavLst>
                                        <p:tav tm="0">
                                          <p:val>
                                            <p:fltVal val="0"/>
                                          </p:val>
                                        </p:tav>
                                        <p:tav tm="100000">
                                          <p:val>
                                            <p:strVal val="#ppt_h"/>
                                          </p:val>
                                        </p:tav>
                                      </p:tavLst>
                                    </p:anim>
                                    <p:anim calcmode="lin" valueType="num">
                                      <p:cBhvr additive="repl">
                                        <p:cTn id="13" dur="1000" fill="hold"/>
                                        <p:tgtEl>
                                          <p:spTgt spid="206"/>
                                        </p:tgtEl>
                                        <p:attrNameLst>
                                          <p:attrName>r</p:attrName>
                                        </p:attrNameLst>
                                      </p:cBhvr>
                                      <p:tavLst>
                                        <p:tav tm="0">
                                          <p:val>
                                            <p:strVal val="90"/>
                                          </p:val>
                                        </p:tav>
                                        <p:tav tm="100000">
                                          <p:val>
                                            <p:strVal val="0"/>
                                          </p:val>
                                        </p:tav>
                                      </p:tavLst>
                                    </p:anim>
                                    <p:animEffect transition="in" filter="fade">
                                      <p:cBhvr additive="repl">
                                        <p:cTn id="14" dur="1000"/>
                                        <p:tgtEl>
                                          <p:spTgt spid="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4" name="CustomShape 1"/>
          <p:cNvSpPr/>
          <p:nvPr/>
        </p:nvSpPr>
        <p:spPr>
          <a:xfrm>
            <a:off x="423720" y="1517040"/>
            <a:ext cx="11538720" cy="3683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fr-FR" sz="2400" b="1" strike="noStrike" spc="-1">
                <a:solidFill>
                  <a:srgbClr val="0C11D8"/>
                </a:solidFill>
                <a:latin typeface="Arial Narrow"/>
                <a:ea typeface="DejaVu Sans"/>
              </a:rPr>
              <a:t>7.4- Le choix de la deuxième langue</a:t>
            </a:r>
            <a:endParaRPr lang="fr-FR" sz="2400" b="0" strike="noStrike" spc="-1">
              <a:latin typeface="Arial"/>
            </a:endParaRPr>
          </a:p>
          <a:p>
            <a:pPr algn="just">
              <a:lnSpc>
                <a:spcPct val="100000"/>
              </a:lnSpc>
            </a:pPr>
            <a:endParaRPr lang="fr-FR" sz="2400" b="0" strike="noStrike" spc="-1">
              <a:latin typeface="Arial"/>
            </a:endParaRPr>
          </a:p>
          <a:p>
            <a:pPr algn="just">
              <a:lnSpc>
                <a:spcPct val="100000"/>
              </a:lnSpc>
            </a:pPr>
            <a:r>
              <a:rPr lang="fr-FR" sz="2400" b="0" strike="noStrike" spc="-1">
                <a:solidFill>
                  <a:srgbClr val="0C11D8"/>
                </a:solidFill>
                <a:latin typeface="Arial Narrow"/>
                <a:ea typeface="DejaVu Sans"/>
              </a:rPr>
              <a:t>En attendant de développer davantage la langue kabyle dans le domaine de l’enseignement scientifique et pour que nos enfants profitent au maximum du savoir disponible, une deuxième langue doit être enseignée très tôt (tout comme le Kabyle d’ailleurs). Les 2 langues à considérer sont l’Anglais et le Français. Nous recommandons l’anglais pour sa richesse scientifique et son universalité. </a:t>
            </a:r>
            <a:endParaRPr lang="fr-FR" sz="2400" b="0" strike="noStrike" spc="-1">
              <a:latin typeface="Arial"/>
            </a:endParaRPr>
          </a:p>
          <a:p>
            <a:pPr algn="just">
              <a:lnSpc>
                <a:spcPct val="100000"/>
              </a:lnSpc>
            </a:pPr>
            <a:endParaRPr lang="fr-FR" sz="2400" b="0" strike="noStrike" spc="-1">
              <a:latin typeface="Arial"/>
            </a:endParaRPr>
          </a:p>
        </p:txBody>
      </p:sp>
      <p:sp>
        <p:nvSpPr>
          <p:cNvPr id="216" name="CustomShape 3"/>
          <p:cNvSpPr/>
          <p:nvPr/>
        </p:nvSpPr>
        <p:spPr>
          <a:xfrm>
            <a:off x="0" y="647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217" name="CustomShape 4"/>
          <p:cNvSpPr/>
          <p:nvPr/>
        </p:nvSpPr>
        <p:spPr>
          <a:xfrm>
            <a:off x="431640" y="864720"/>
            <a:ext cx="1130364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7- Recommandations pour la Kabylie de demain</a:t>
            </a:r>
            <a:endParaRPr lang="fr-FR" sz="2400" b="0" strike="noStrike" spc="-1">
              <a:latin typeface="Arial"/>
            </a:endParaRPr>
          </a:p>
        </p:txBody>
      </p:sp>
      <p:grpSp>
        <p:nvGrpSpPr>
          <p:cNvPr id="10" name="Groupe 9">
            <a:extLst>
              <a:ext uri="{FF2B5EF4-FFF2-40B4-BE49-F238E27FC236}">
                <a16:creationId xmlns:a16="http://schemas.microsoft.com/office/drawing/2014/main" xmlns="" id="{7671E53E-DFC5-4662-A8A5-CE6127519AC7}"/>
              </a:ext>
            </a:extLst>
          </p:cNvPr>
          <p:cNvGrpSpPr/>
          <p:nvPr/>
        </p:nvGrpSpPr>
        <p:grpSpPr>
          <a:xfrm>
            <a:off x="0" y="144360"/>
            <a:ext cx="12192480" cy="683280"/>
            <a:chOff x="0" y="144360"/>
            <a:chExt cx="12192480" cy="683280"/>
          </a:xfrm>
        </p:grpSpPr>
        <p:sp>
          <p:nvSpPr>
            <p:cNvPr id="11" name="CustomShape 1">
              <a:extLst>
                <a:ext uri="{FF2B5EF4-FFF2-40B4-BE49-F238E27FC236}">
                  <a16:creationId xmlns:a16="http://schemas.microsoft.com/office/drawing/2014/main" xmlns="" id="{85412B3B-58DB-453B-BF97-7C267792A6A5}"/>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2" name="CustomShape 2">
              <a:extLst>
                <a:ext uri="{FF2B5EF4-FFF2-40B4-BE49-F238E27FC236}">
                  <a16:creationId xmlns:a16="http://schemas.microsoft.com/office/drawing/2014/main" xmlns="" id="{D3E18052-9269-4D95-A4A1-4C392667A182}"/>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3" name="Picture 4">
              <a:extLst>
                <a:ext uri="{FF2B5EF4-FFF2-40B4-BE49-F238E27FC236}">
                  <a16:creationId xmlns:a16="http://schemas.microsoft.com/office/drawing/2014/main" xmlns="" id="{7D3C200C-0AD9-4744-882D-2BE40E0AF125}"/>
                </a:ext>
              </a:extLst>
            </p:cNvPr>
            <p:cNvPicPr/>
            <p:nvPr/>
          </p:nvPicPr>
          <p:blipFill>
            <a:blip r:embed="rId4" cstate="print"/>
            <a:stretch/>
          </p:blipFill>
          <p:spPr>
            <a:xfrm>
              <a:off x="11088720" y="144360"/>
              <a:ext cx="975240" cy="683280"/>
            </a:xfrm>
            <a:prstGeom prst="rect">
              <a:avLst/>
            </a:prstGeom>
            <a:ln>
              <a:noFill/>
            </a:ln>
          </p:spPr>
        </p:pic>
        <p:pic>
          <p:nvPicPr>
            <p:cNvPr id="14" name="Picture 7">
              <a:extLst>
                <a:ext uri="{FF2B5EF4-FFF2-40B4-BE49-F238E27FC236}">
                  <a16:creationId xmlns:a16="http://schemas.microsoft.com/office/drawing/2014/main" xmlns="" id="{AC665045-814C-487F-80B5-7C0ECA0C2ADC}"/>
                </a:ext>
              </a:extLst>
            </p:cNvPr>
            <p:cNvPicPr/>
            <p:nvPr/>
          </p:nvPicPr>
          <p:blipFill>
            <a:blip r:embed="rId5"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2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fill="hold" nodeType="clickEffect">
                                  <p:stCondLst>
                                    <p:cond delay="0"/>
                                  </p:stCondLst>
                                  <p:childTnLst>
                                    <p:set>
                                      <p:cBhvr>
                                        <p:cTn id="10" dur="1" fill="hold">
                                          <p:stCondLst>
                                            <p:cond delay="0"/>
                                          </p:stCondLst>
                                        </p:cTn>
                                        <p:tgtEl>
                                          <p:spTgt spid="214"/>
                                        </p:tgtEl>
                                        <p:attrNameLst>
                                          <p:attrName>style.visibility</p:attrName>
                                        </p:attrNameLst>
                                      </p:cBhvr>
                                      <p:to>
                                        <p:strVal val="visible"/>
                                      </p:to>
                                    </p:set>
                                    <p:anim calcmode="lin" valueType="num">
                                      <p:cBhvr additive="repl">
                                        <p:cTn id="11" dur="1000" fill="hold"/>
                                        <p:tgtEl>
                                          <p:spTgt spid="214"/>
                                        </p:tgtEl>
                                        <p:attrNameLst>
                                          <p:attrName>ppt_w</p:attrName>
                                        </p:attrNameLst>
                                      </p:cBhvr>
                                      <p:tavLst>
                                        <p:tav tm="0">
                                          <p:val>
                                            <p:fltVal val="0"/>
                                          </p:val>
                                        </p:tav>
                                        <p:tav tm="100000">
                                          <p:val>
                                            <p:strVal val="#ppt_w"/>
                                          </p:val>
                                        </p:tav>
                                      </p:tavLst>
                                    </p:anim>
                                    <p:anim calcmode="lin" valueType="num">
                                      <p:cBhvr additive="repl">
                                        <p:cTn id="12" dur="1000" fill="hold"/>
                                        <p:tgtEl>
                                          <p:spTgt spid="214"/>
                                        </p:tgtEl>
                                        <p:attrNameLst>
                                          <p:attrName>ppt_h</p:attrName>
                                        </p:attrNameLst>
                                      </p:cBhvr>
                                      <p:tavLst>
                                        <p:tav tm="0">
                                          <p:val>
                                            <p:fltVal val="0"/>
                                          </p:val>
                                        </p:tav>
                                        <p:tav tm="100000">
                                          <p:val>
                                            <p:strVal val="#ppt_h"/>
                                          </p:val>
                                        </p:tav>
                                      </p:tavLst>
                                    </p:anim>
                                    <p:anim calcmode="lin" valueType="num">
                                      <p:cBhvr additive="repl">
                                        <p:cTn id="13" dur="1000" fill="hold"/>
                                        <p:tgtEl>
                                          <p:spTgt spid="214"/>
                                        </p:tgtEl>
                                        <p:attrNameLst>
                                          <p:attrName>r</p:attrName>
                                        </p:attrNameLst>
                                      </p:cBhvr>
                                      <p:tavLst>
                                        <p:tav tm="0">
                                          <p:val>
                                            <p:strVal val="90"/>
                                          </p:val>
                                        </p:tav>
                                        <p:tav tm="100000">
                                          <p:val>
                                            <p:strVal val="0"/>
                                          </p:val>
                                        </p:tav>
                                      </p:tavLst>
                                    </p:anim>
                                    <p:animEffect transition="in" filter="fade">
                                      <p:cBhvr additive="repl">
                                        <p:cTn id="14" dur="1000"/>
                                        <p:tgtEl>
                                          <p:spTgt spid="2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2" name="CustomShape 1"/>
          <p:cNvSpPr/>
          <p:nvPr/>
        </p:nvSpPr>
        <p:spPr>
          <a:xfrm>
            <a:off x="407880" y="1540080"/>
            <a:ext cx="11259000" cy="3256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fr-FR" sz="2400" b="1" strike="noStrike" spc="-1" dirty="0">
                <a:solidFill>
                  <a:srgbClr val="0C11D8"/>
                </a:solidFill>
                <a:latin typeface="Arial Narrow"/>
                <a:ea typeface="DejaVu Sans"/>
              </a:rPr>
              <a:t>7.5 Cursus</a:t>
            </a:r>
            <a:endParaRPr lang="fr-FR" sz="2400" b="0" strike="noStrike" spc="-1" dirty="0">
              <a:latin typeface="Arial"/>
            </a:endParaRPr>
          </a:p>
          <a:p>
            <a:pPr algn="just">
              <a:lnSpc>
                <a:spcPct val="100000"/>
              </a:lnSpc>
            </a:pPr>
            <a:endParaRPr lang="fr-FR" sz="2400" b="0" strike="noStrike" spc="-1" dirty="0">
              <a:latin typeface="Arial"/>
            </a:endParaRPr>
          </a:p>
          <a:p>
            <a:pPr algn="just">
              <a:lnSpc>
                <a:spcPct val="100000"/>
              </a:lnSpc>
            </a:pPr>
            <a:r>
              <a:rPr lang="fr-FR" sz="2400" b="0" strike="noStrike" spc="-1" dirty="0">
                <a:solidFill>
                  <a:srgbClr val="0C11D8"/>
                </a:solidFill>
                <a:latin typeface="Arial Narrow"/>
                <a:ea typeface="DejaVu Sans"/>
              </a:rPr>
              <a:t>Les élèves du fondamental et lycée doivent prendre des matières obligatoires: le Kabyle, l’Anglais ou le Français, les mathématiques, le sport; et un certain nombre d’autres matières optionnelles au choix telles que: les arts plastiques, la musique, la philosophie, le théâtre</a:t>
            </a:r>
            <a:r>
              <a:rPr lang="fr-FR" sz="2400" spc="-1" dirty="0">
                <a:solidFill>
                  <a:srgbClr val="0C11D8"/>
                </a:solidFill>
                <a:latin typeface="Arial Narrow"/>
                <a:ea typeface="DejaVu Sans"/>
              </a:rPr>
              <a:t>,</a:t>
            </a:r>
            <a:r>
              <a:rPr lang="fr-FR" sz="2400" b="0" strike="noStrike" spc="-1" dirty="0">
                <a:solidFill>
                  <a:srgbClr val="0C11D8"/>
                </a:solidFill>
                <a:latin typeface="Arial Narrow"/>
                <a:ea typeface="DejaVu Sans"/>
              </a:rPr>
              <a:t> Etc. </a:t>
            </a:r>
            <a:endParaRPr lang="fr-FR" sz="2400" b="0" strike="noStrike" spc="-1" dirty="0">
              <a:latin typeface="Arial"/>
            </a:endParaRPr>
          </a:p>
          <a:p>
            <a:pPr algn="just">
              <a:lnSpc>
                <a:spcPct val="100000"/>
              </a:lnSpc>
            </a:pPr>
            <a:endParaRPr lang="fr-FR" sz="2400" b="0" strike="noStrike" spc="-1" dirty="0">
              <a:latin typeface="Arial"/>
            </a:endParaRPr>
          </a:p>
        </p:txBody>
      </p:sp>
      <p:sp>
        <p:nvSpPr>
          <p:cNvPr id="224" name="CustomShape 3"/>
          <p:cNvSpPr/>
          <p:nvPr/>
        </p:nvSpPr>
        <p:spPr>
          <a:xfrm>
            <a:off x="0" y="647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225" name="CustomShape 4"/>
          <p:cNvSpPr/>
          <p:nvPr/>
        </p:nvSpPr>
        <p:spPr>
          <a:xfrm>
            <a:off x="431640" y="864720"/>
            <a:ext cx="1130364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7- Recommandations pour la Kabylie de demain</a:t>
            </a:r>
            <a:endParaRPr lang="fr-FR" sz="2400" b="0" strike="noStrike" spc="-1">
              <a:latin typeface="Arial"/>
            </a:endParaRPr>
          </a:p>
        </p:txBody>
      </p:sp>
      <p:grpSp>
        <p:nvGrpSpPr>
          <p:cNvPr id="10" name="Groupe 9">
            <a:extLst>
              <a:ext uri="{FF2B5EF4-FFF2-40B4-BE49-F238E27FC236}">
                <a16:creationId xmlns:a16="http://schemas.microsoft.com/office/drawing/2014/main" xmlns="" id="{7852470A-C256-4830-9858-51A0FFEACF24}"/>
              </a:ext>
            </a:extLst>
          </p:cNvPr>
          <p:cNvGrpSpPr/>
          <p:nvPr/>
        </p:nvGrpSpPr>
        <p:grpSpPr>
          <a:xfrm>
            <a:off x="0" y="144360"/>
            <a:ext cx="12192480" cy="683280"/>
            <a:chOff x="0" y="144360"/>
            <a:chExt cx="12192480" cy="683280"/>
          </a:xfrm>
        </p:grpSpPr>
        <p:sp>
          <p:nvSpPr>
            <p:cNvPr id="11" name="CustomShape 1">
              <a:extLst>
                <a:ext uri="{FF2B5EF4-FFF2-40B4-BE49-F238E27FC236}">
                  <a16:creationId xmlns:a16="http://schemas.microsoft.com/office/drawing/2014/main" xmlns="" id="{CDBDDFF7-88EE-4160-ABAE-1E37195853B2}"/>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2" name="CustomShape 2">
              <a:extLst>
                <a:ext uri="{FF2B5EF4-FFF2-40B4-BE49-F238E27FC236}">
                  <a16:creationId xmlns:a16="http://schemas.microsoft.com/office/drawing/2014/main" xmlns="" id="{12074FF8-30F1-458F-B703-7E98830C6C87}"/>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3" name="Picture 4">
              <a:extLst>
                <a:ext uri="{FF2B5EF4-FFF2-40B4-BE49-F238E27FC236}">
                  <a16:creationId xmlns:a16="http://schemas.microsoft.com/office/drawing/2014/main" xmlns="" id="{6B883F18-02AE-4826-824A-80594543E752}"/>
                </a:ext>
              </a:extLst>
            </p:cNvPr>
            <p:cNvPicPr/>
            <p:nvPr/>
          </p:nvPicPr>
          <p:blipFill>
            <a:blip r:embed="rId4" cstate="print"/>
            <a:stretch/>
          </p:blipFill>
          <p:spPr>
            <a:xfrm>
              <a:off x="11088720" y="144360"/>
              <a:ext cx="975240" cy="683280"/>
            </a:xfrm>
            <a:prstGeom prst="rect">
              <a:avLst/>
            </a:prstGeom>
            <a:ln>
              <a:noFill/>
            </a:ln>
          </p:spPr>
        </p:pic>
        <p:pic>
          <p:nvPicPr>
            <p:cNvPr id="14" name="Picture 7">
              <a:extLst>
                <a:ext uri="{FF2B5EF4-FFF2-40B4-BE49-F238E27FC236}">
                  <a16:creationId xmlns:a16="http://schemas.microsoft.com/office/drawing/2014/main" xmlns="" id="{37B6CDD4-514E-427A-967E-A48C958F78A6}"/>
                </a:ext>
              </a:extLst>
            </p:cNvPr>
            <p:cNvPicPr/>
            <p:nvPr/>
          </p:nvPicPr>
          <p:blipFill>
            <a:blip r:embed="rId5"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2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fill="hold" nodeType="clickEffect">
                                  <p:stCondLst>
                                    <p:cond delay="0"/>
                                  </p:stCondLst>
                                  <p:childTnLst>
                                    <p:set>
                                      <p:cBhvr>
                                        <p:cTn id="10" dur="1" fill="hold">
                                          <p:stCondLst>
                                            <p:cond delay="0"/>
                                          </p:stCondLst>
                                        </p:cTn>
                                        <p:tgtEl>
                                          <p:spTgt spid="222"/>
                                        </p:tgtEl>
                                        <p:attrNameLst>
                                          <p:attrName>style.visibility</p:attrName>
                                        </p:attrNameLst>
                                      </p:cBhvr>
                                      <p:to>
                                        <p:strVal val="visible"/>
                                      </p:to>
                                    </p:set>
                                    <p:anim calcmode="lin" valueType="num">
                                      <p:cBhvr additive="repl">
                                        <p:cTn id="11" dur="1000" fill="hold"/>
                                        <p:tgtEl>
                                          <p:spTgt spid="222"/>
                                        </p:tgtEl>
                                        <p:attrNameLst>
                                          <p:attrName>ppt_w</p:attrName>
                                        </p:attrNameLst>
                                      </p:cBhvr>
                                      <p:tavLst>
                                        <p:tav tm="0">
                                          <p:val>
                                            <p:fltVal val="0"/>
                                          </p:val>
                                        </p:tav>
                                        <p:tav tm="100000">
                                          <p:val>
                                            <p:strVal val="#ppt_w"/>
                                          </p:val>
                                        </p:tav>
                                      </p:tavLst>
                                    </p:anim>
                                    <p:anim calcmode="lin" valueType="num">
                                      <p:cBhvr additive="repl">
                                        <p:cTn id="12" dur="1000" fill="hold"/>
                                        <p:tgtEl>
                                          <p:spTgt spid="222"/>
                                        </p:tgtEl>
                                        <p:attrNameLst>
                                          <p:attrName>ppt_h</p:attrName>
                                        </p:attrNameLst>
                                      </p:cBhvr>
                                      <p:tavLst>
                                        <p:tav tm="0">
                                          <p:val>
                                            <p:fltVal val="0"/>
                                          </p:val>
                                        </p:tav>
                                        <p:tav tm="100000">
                                          <p:val>
                                            <p:strVal val="#ppt_h"/>
                                          </p:val>
                                        </p:tav>
                                      </p:tavLst>
                                    </p:anim>
                                    <p:anim calcmode="lin" valueType="num">
                                      <p:cBhvr additive="repl">
                                        <p:cTn id="13" dur="1000" fill="hold"/>
                                        <p:tgtEl>
                                          <p:spTgt spid="222"/>
                                        </p:tgtEl>
                                        <p:attrNameLst>
                                          <p:attrName>r</p:attrName>
                                        </p:attrNameLst>
                                      </p:cBhvr>
                                      <p:tavLst>
                                        <p:tav tm="0">
                                          <p:val>
                                            <p:strVal val="90"/>
                                          </p:val>
                                        </p:tav>
                                        <p:tav tm="100000">
                                          <p:val>
                                            <p:strVal val="0"/>
                                          </p:val>
                                        </p:tav>
                                      </p:tavLst>
                                    </p:anim>
                                    <p:animEffect transition="in" filter="fade">
                                      <p:cBhvr additive="repl">
                                        <p:cTn id="14" dur="1000"/>
                                        <p:tgtEl>
                                          <p:spTgt spid="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0" name="CustomShape 1"/>
          <p:cNvSpPr/>
          <p:nvPr/>
        </p:nvSpPr>
        <p:spPr>
          <a:xfrm>
            <a:off x="406440" y="1665360"/>
            <a:ext cx="11738520" cy="4750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400" b="1" strike="noStrike" spc="-1">
                <a:solidFill>
                  <a:srgbClr val="0C11D8"/>
                </a:solidFill>
                <a:latin typeface="Arial Narrow"/>
                <a:ea typeface="DejaVu Sans"/>
              </a:rPr>
              <a:t>7.6- La petite enfance (0-6 ans)</a:t>
            </a:r>
            <a:endParaRPr lang="fr-FR" sz="2400" b="0" strike="noStrike" spc="-1">
              <a:latin typeface="Arial"/>
            </a:endParaRPr>
          </a:p>
          <a:p>
            <a:pPr marL="799920" lvl="1" indent="-341640">
              <a:lnSpc>
                <a:spcPct val="100000"/>
              </a:lnSpc>
              <a:buClr>
                <a:srgbClr val="0C11D8"/>
              </a:buClr>
              <a:buFont typeface="Ubuntu Light"/>
              <a:buChar char="›"/>
            </a:pPr>
            <a:r>
              <a:rPr lang="fr-FR" sz="2400" b="0" strike="noStrike" spc="-1">
                <a:solidFill>
                  <a:srgbClr val="0C11D8"/>
                </a:solidFill>
                <a:latin typeface="Arial Narrow"/>
                <a:ea typeface="DejaVu Sans"/>
              </a:rPr>
              <a:t>Développer en premier lieu ce palier de l’éducation car il est primordial qu’on éveille les aptitudes, la curiosité ainsi que l’habilité de l’enfant.</a:t>
            </a:r>
            <a:endParaRPr lang="fr-FR" sz="2400" b="0" strike="noStrike" spc="-1">
              <a:latin typeface="Arial"/>
            </a:endParaRPr>
          </a:p>
          <a:p>
            <a:pPr marL="799920" lvl="1" indent="-341640">
              <a:lnSpc>
                <a:spcPct val="100000"/>
              </a:lnSpc>
              <a:buClr>
                <a:srgbClr val="0C11D8"/>
              </a:buClr>
              <a:buFont typeface="Ubuntu Light"/>
              <a:buChar char="›"/>
            </a:pPr>
            <a:r>
              <a:rPr lang="fr-FR" sz="2400" b="0" strike="noStrike" spc="-1">
                <a:solidFill>
                  <a:srgbClr val="0C11D8"/>
                </a:solidFill>
                <a:latin typeface="Arial Narrow"/>
                <a:ea typeface="DejaVu Sans"/>
              </a:rPr>
              <a:t>Pourvoir une place dans une garderie à chaque enfant kabyle.</a:t>
            </a:r>
            <a:endParaRPr lang="fr-FR" sz="2400" b="0" strike="noStrike" spc="-1">
              <a:latin typeface="Arial"/>
            </a:endParaRPr>
          </a:p>
          <a:p>
            <a:pPr marL="799920" lvl="1" indent="-341640">
              <a:lnSpc>
                <a:spcPct val="100000"/>
              </a:lnSpc>
              <a:buClr>
                <a:srgbClr val="0C11D8"/>
              </a:buClr>
              <a:buFont typeface="Ubuntu Light"/>
              <a:buChar char="›"/>
            </a:pPr>
            <a:r>
              <a:rPr lang="fr-FR" sz="2400" b="0" strike="noStrike" spc="-1">
                <a:solidFill>
                  <a:srgbClr val="0C11D8"/>
                </a:solidFill>
                <a:latin typeface="Arial Narrow"/>
                <a:ea typeface="DejaVu Sans"/>
              </a:rPr>
              <a:t>Les enfants doivent être initiés à différentes disciplines (la langue kabyle, le sport, la musique, les mathématiques, et autres activités manuelles diverses, etc.).</a:t>
            </a:r>
            <a:endParaRPr lang="fr-FR" sz="2400" b="0" strike="noStrike" spc="-1">
              <a:latin typeface="Arial"/>
            </a:endParaRPr>
          </a:p>
          <a:p>
            <a:pPr marL="799920" lvl="1" indent="-341640">
              <a:lnSpc>
                <a:spcPct val="100000"/>
              </a:lnSpc>
              <a:buClr>
                <a:srgbClr val="0C11D8"/>
              </a:buClr>
              <a:buFont typeface="Ubuntu Light"/>
              <a:buChar char="›"/>
            </a:pPr>
            <a:r>
              <a:rPr lang="fr-FR" sz="2400" b="0" strike="noStrike" spc="-1">
                <a:solidFill>
                  <a:srgbClr val="0C11D8"/>
                </a:solidFill>
                <a:latin typeface="Arial Narrow"/>
                <a:ea typeface="DejaVu Sans"/>
              </a:rPr>
              <a:t>Le jeu doit avoir la part du lion dans ces activités. </a:t>
            </a:r>
            <a:endParaRPr lang="fr-FR" sz="2400" b="0" strike="noStrike" spc="-1">
              <a:latin typeface="Arial"/>
            </a:endParaRPr>
          </a:p>
          <a:p>
            <a:pPr marL="799920" lvl="1" indent="-341640">
              <a:lnSpc>
                <a:spcPct val="100000"/>
              </a:lnSpc>
              <a:buClr>
                <a:srgbClr val="0C11D8"/>
              </a:buClr>
              <a:buFont typeface="Ubuntu Light"/>
              <a:buChar char="›"/>
            </a:pPr>
            <a:r>
              <a:rPr lang="fr-FR" sz="2400" b="0" strike="noStrike" spc="-1">
                <a:solidFill>
                  <a:srgbClr val="0C11D8"/>
                </a:solidFill>
                <a:latin typeface="Arial Narrow"/>
                <a:ea typeface="DejaVu Sans"/>
              </a:rPr>
              <a:t>C’est aussi à ce niveau-ci que les notions de citoyenneté (respect des lois, non violence etc.) seront graduellement introduites.</a:t>
            </a:r>
            <a:endParaRPr lang="fr-FR" sz="2400" b="0" strike="noStrike" spc="-1">
              <a:latin typeface="Arial"/>
            </a:endParaRPr>
          </a:p>
          <a:p>
            <a:pPr>
              <a:lnSpc>
                <a:spcPct val="100000"/>
              </a:lnSpc>
            </a:pPr>
            <a:endParaRPr lang="fr-FR" sz="2400" b="0" strike="noStrike" spc="-1">
              <a:latin typeface="Arial"/>
            </a:endParaRPr>
          </a:p>
          <a:p>
            <a:pPr>
              <a:lnSpc>
                <a:spcPct val="100000"/>
              </a:lnSpc>
            </a:pPr>
            <a:endParaRPr lang="fr-FR" sz="2400" b="0" strike="noStrike" spc="-1">
              <a:latin typeface="Arial"/>
            </a:endParaRPr>
          </a:p>
        </p:txBody>
      </p:sp>
      <p:sp>
        <p:nvSpPr>
          <p:cNvPr id="232" name="CustomShape 3"/>
          <p:cNvSpPr/>
          <p:nvPr/>
        </p:nvSpPr>
        <p:spPr>
          <a:xfrm>
            <a:off x="0" y="647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233" name="CustomShape 4"/>
          <p:cNvSpPr/>
          <p:nvPr/>
        </p:nvSpPr>
        <p:spPr>
          <a:xfrm>
            <a:off x="431640" y="864720"/>
            <a:ext cx="1130364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7- Recommandations pour la Kabylie de demain</a:t>
            </a:r>
            <a:endParaRPr lang="fr-FR" sz="2400" b="0" strike="noStrike" spc="-1">
              <a:latin typeface="Arial"/>
            </a:endParaRPr>
          </a:p>
        </p:txBody>
      </p:sp>
      <p:grpSp>
        <p:nvGrpSpPr>
          <p:cNvPr id="10" name="Groupe 9">
            <a:extLst>
              <a:ext uri="{FF2B5EF4-FFF2-40B4-BE49-F238E27FC236}">
                <a16:creationId xmlns:a16="http://schemas.microsoft.com/office/drawing/2014/main" xmlns="" id="{13184CD6-FA57-4FD9-B4FE-D76B144C2B52}"/>
              </a:ext>
            </a:extLst>
          </p:cNvPr>
          <p:cNvGrpSpPr/>
          <p:nvPr/>
        </p:nvGrpSpPr>
        <p:grpSpPr>
          <a:xfrm>
            <a:off x="0" y="144360"/>
            <a:ext cx="12192480" cy="683280"/>
            <a:chOff x="0" y="144360"/>
            <a:chExt cx="12192480" cy="683280"/>
          </a:xfrm>
        </p:grpSpPr>
        <p:sp>
          <p:nvSpPr>
            <p:cNvPr id="11" name="CustomShape 1">
              <a:extLst>
                <a:ext uri="{FF2B5EF4-FFF2-40B4-BE49-F238E27FC236}">
                  <a16:creationId xmlns:a16="http://schemas.microsoft.com/office/drawing/2014/main" xmlns="" id="{1AF9E48A-E99D-4BB9-BE51-CB46DF8D0831}"/>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2" name="CustomShape 2">
              <a:extLst>
                <a:ext uri="{FF2B5EF4-FFF2-40B4-BE49-F238E27FC236}">
                  <a16:creationId xmlns:a16="http://schemas.microsoft.com/office/drawing/2014/main" xmlns="" id="{0A51254C-1CF4-4A54-B0D7-2CCE211C5FA5}"/>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3" name="Picture 4">
              <a:extLst>
                <a:ext uri="{FF2B5EF4-FFF2-40B4-BE49-F238E27FC236}">
                  <a16:creationId xmlns:a16="http://schemas.microsoft.com/office/drawing/2014/main" xmlns="" id="{673089C9-7444-464E-BA4C-0E99799AC3D4}"/>
                </a:ext>
              </a:extLst>
            </p:cNvPr>
            <p:cNvPicPr/>
            <p:nvPr/>
          </p:nvPicPr>
          <p:blipFill>
            <a:blip r:embed="rId4" cstate="print"/>
            <a:stretch/>
          </p:blipFill>
          <p:spPr>
            <a:xfrm>
              <a:off x="11088720" y="144360"/>
              <a:ext cx="975240" cy="683280"/>
            </a:xfrm>
            <a:prstGeom prst="rect">
              <a:avLst/>
            </a:prstGeom>
            <a:ln>
              <a:noFill/>
            </a:ln>
          </p:spPr>
        </p:pic>
        <p:pic>
          <p:nvPicPr>
            <p:cNvPr id="14" name="Picture 7">
              <a:extLst>
                <a:ext uri="{FF2B5EF4-FFF2-40B4-BE49-F238E27FC236}">
                  <a16:creationId xmlns:a16="http://schemas.microsoft.com/office/drawing/2014/main" xmlns="" id="{F70E23A5-8861-42C1-AE5A-B4C8ACD5469D}"/>
                </a:ext>
              </a:extLst>
            </p:cNvPr>
            <p:cNvPicPr/>
            <p:nvPr/>
          </p:nvPicPr>
          <p:blipFill>
            <a:blip r:embed="rId5"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2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fill="hold" nodeType="clickEffect">
                                  <p:stCondLst>
                                    <p:cond delay="0"/>
                                  </p:stCondLst>
                                  <p:childTnLst>
                                    <p:set>
                                      <p:cBhvr>
                                        <p:cTn id="10" dur="1" fill="hold">
                                          <p:stCondLst>
                                            <p:cond delay="0"/>
                                          </p:stCondLst>
                                        </p:cTn>
                                        <p:tgtEl>
                                          <p:spTgt spid="230"/>
                                        </p:tgtEl>
                                        <p:attrNameLst>
                                          <p:attrName>style.visibility</p:attrName>
                                        </p:attrNameLst>
                                      </p:cBhvr>
                                      <p:to>
                                        <p:strVal val="visible"/>
                                      </p:to>
                                    </p:set>
                                    <p:anim calcmode="lin" valueType="num">
                                      <p:cBhvr additive="repl">
                                        <p:cTn id="11" dur="1000" fill="hold"/>
                                        <p:tgtEl>
                                          <p:spTgt spid="230"/>
                                        </p:tgtEl>
                                        <p:attrNameLst>
                                          <p:attrName>ppt_w</p:attrName>
                                        </p:attrNameLst>
                                      </p:cBhvr>
                                      <p:tavLst>
                                        <p:tav tm="0">
                                          <p:val>
                                            <p:fltVal val="0"/>
                                          </p:val>
                                        </p:tav>
                                        <p:tav tm="100000">
                                          <p:val>
                                            <p:strVal val="#ppt_w"/>
                                          </p:val>
                                        </p:tav>
                                      </p:tavLst>
                                    </p:anim>
                                    <p:anim calcmode="lin" valueType="num">
                                      <p:cBhvr additive="repl">
                                        <p:cTn id="12" dur="1000" fill="hold"/>
                                        <p:tgtEl>
                                          <p:spTgt spid="230"/>
                                        </p:tgtEl>
                                        <p:attrNameLst>
                                          <p:attrName>ppt_h</p:attrName>
                                        </p:attrNameLst>
                                      </p:cBhvr>
                                      <p:tavLst>
                                        <p:tav tm="0">
                                          <p:val>
                                            <p:fltVal val="0"/>
                                          </p:val>
                                        </p:tav>
                                        <p:tav tm="100000">
                                          <p:val>
                                            <p:strVal val="#ppt_h"/>
                                          </p:val>
                                        </p:tav>
                                      </p:tavLst>
                                    </p:anim>
                                    <p:anim calcmode="lin" valueType="num">
                                      <p:cBhvr additive="repl">
                                        <p:cTn id="13" dur="1000" fill="hold"/>
                                        <p:tgtEl>
                                          <p:spTgt spid="230"/>
                                        </p:tgtEl>
                                        <p:attrNameLst>
                                          <p:attrName>r</p:attrName>
                                        </p:attrNameLst>
                                      </p:cBhvr>
                                      <p:tavLst>
                                        <p:tav tm="0">
                                          <p:val>
                                            <p:strVal val="90"/>
                                          </p:val>
                                        </p:tav>
                                        <p:tav tm="100000">
                                          <p:val>
                                            <p:strVal val="0"/>
                                          </p:val>
                                        </p:tav>
                                      </p:tavLst>
                                    </p:anim>
                                    <p:animEffect transition="in" filter="fade">
                                      <p:cBhvr additive="repl">
                                        <p:cTn id="14" dur="1000"/>
                                        <p:tgtEl>
                                          <p:spTgt spid="2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 name="CustomShape 1"/>
          <p:cNvSpPr/>
          <p:nvPr/>
        </p:nvSpPr>
        <p:spPr>
          <a:xfrm>
            <a:off x="513360" y="1548000"/>
            <a:ext cx="10512720" cy="4538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228600" indent="-211680">
              <a:lnSpc>
                <a:spcPct val="90000"/>
              </a:lnSpc>
              <a:spcBef>
                <a:spcPts val="998"/>
              </a:spcBef>
            </a:pPr>
            <a:endParaRPr lang="fr-FR" sz="1800" b="0" strike="noStrike" spc="-1">
              <a:latin typeface="Arial"/>
            </a:endParaRPr>
          </a:p>
          <a:p>
            <a:pPr marL="228600" indent="-211680">
              <a:lnSpc>
                <a:spcPct val="90000"/>
              </a:lnSpc>
              <a:spcBef>
                <a:spcPts val="998"/>
              </a:spcBef>
            </a:pPr>
            <a:r>
              <a:rPr lang="fr-FR" sz="2600" b="1" strike="noStrike" spc="-1">
                <a:solidFill>
                  <a:srgbClr val="0C11D8"/>
                </a:solidFill>
                <a:latin typeface="Arial Narrow"/>
                <a:ea typeface="DejaVu Sans"/>
              </a:rPr>
              <a:t>CONTENU</a:t>
            </a:r>
            <a:r>
              <a:t/>
            </a:r>
            <a:br/>
            <a:r>
              <a:rPr lang="fr-FR" sz="2600" b="1" strike="noStrike" spc="-1">
                <a:solidFill>
                  <a:srgbClr val="0C11D8"/>
                </a:solidFill>
                <a:latin typeface="Arial Narrow"/>
                <a:ea typeface="DejaVu Sans"/>
              </a:rPr>
              <a:t> </a:t>
            </a:r>
            <a:endParaRPr lang="fr-FR" sz="2600" b="0" strike="noStrike" spc="-1">
              <a:latin typeface="Arial"/>
            </a:endParaRPr>
          </a:p>
          <a:p>
            <a:pPr marL="228600" indent="-211680">
              <a:lnSpc>
                <a:spcPct val="90000"/>
              </a:lnSpc>
              <a:spcBef>
                <a:spcPts val="998"/>
              </a:spcBef>
            </a:pPr>
            <a:r>
              <a:rPr lang="fr-FR" sz="2600" b="1" strike="noStrike" spc="-1">
                <a:solidFill>
                  <a:srgbClr val="0C11D8"/>
                </a:solidFill>
                <a:latin typeface="Arial Narrow"/>
                <a:ea typeface="DejaVu Sans"/>
              </a:rPr>
              <a:t>1-	Fondements et politique du système.</a:t>
            </a:r>
            <a:endParaRPr lang="fr-FR" sz="2600" b="0" strike="noStrike" spc="-1">
              <a:latin typeface="Arial"/>
            </a:endParaRPr>
          </a:p>
          <a:p>
            <a:pPr marL="228600" indent="-211680">
              <a:lnSpc>
                <a:spcPct val="90000"/>
              </a:lnSpc>
              <a:spcBef>
                <a:spcPts val="998"/>
              </a:spcBef>
            </a:pPr>
            <a:r>
              <a:rPr lang="fr-FR" sz="2600" b="1" strike="noStrike" spc="-1">
                <a:solidFill>
                  <a:srgbClr val="0C11D8"/>
                </a:solidFill>
                <a:latin typeface="Arial Narrow"/>
                <a:ea typeface="DejaVu Sans"/>
              </a:rPr>
              <a:t>2-	Diagramme du système, durée et répartitions des études.</a:t>
            </a:r>
            <a:endParaRPr lang="fr-FR" sz="2600" b="0" strike="noStrike" spc="-1">
              <a:latin typeface="Arial"/>
            </a:endParaRPr>
          </a:p>
          <a:p>
            <a:pPr marL="228600" indent="-211680">
              <a:lnSpc>
                <a:spcPct val="90000"/>
              </a:lnSpc>
              <a:spcBef>
                <a:spcPts val="998"/>
              </a:spcBef>
            </a:pPr>
            <a:r>
              <a:rPr lang="fr-FR" sz="2600" b="1" strike="noStrike" spc="-1">
                <a:solidFill>
                  <a:srgbClr val="0C11D8"/>
                </a:solidFill>
                <a:latin typeface="Arial Narrow"/>
                <a:ea typeface="DejaVu Sans"/>
              </a:rPr>
              <a:t>3-	Les sources du succès.</a:t>
            </a:r>
            <a:endParaRPr lang="fr-FR" sz="2600" b="0" strike="noStrike" spc="-1">
              <a:latin typeface="Arial"/>
            </a:endParaRPr>
          </a:p>
          <a:p>
            <a:pPr marL="228600" indent="-211680">
              <a:lnSpc>
                <a:spcPct val="90000"/>
              </a:lnSpc>
              <a:spcBef>
                <a:spcPts val="998"/>
              </a:spcBef>
            </a:pPr>
            <a:r>
              <a:rPr lang="fr-FR" sz="2600" b="1" strike="noStrike" spc="-1">
                <a:solidFill>
                  <a:srgbClr val="0C11D8"/>
                </a:solidFill>
                <a:latin typeface="Arial Narrow"/>
                <a:ea typeface="DejaVu Sans"/>
              </a:rPr>
              <a:t>4-	Contrôle et évaluation du système.</a:t>
            </a:r>
            <a:endParaRPr lang="fr-FR" sz="2600" b="0" strike="noStrike" spc="-1">
              <a:latin typeface="Arial"/>
            </a:endParaRPr>
          </a:p>
          <a:p>
            <a:pPr marL="228600" indent="-211680">
              <a:lnSpc>
                <a:spcPct val="90000"/>
              </a:lnSpc>
              <a:spcBef>
                <a:spcPts val="998"/>
              </a:spcBef>
            </a:pPr>
            <a:r>
              <a:rPr lang="fr-FR" sz="2600" b="1" strike="noStrike" spc="-1">
                <a:solidFill>
                  <a:srgbClr val="0C11D8"/>
                </a:solidFill>
                <a:latin typeface="Arial Narrow"/>
                <a:ea typeface="DejaVu Sans"/>
              </a:rPr>
              <a:t>5-	Les évaluations et le classement PISA.</a:t>
            </a:r>
            <a:endParaRPr lang="fr-FR" sz="2600" b="0" strike="noStrike" spc="-1">
              <a:latin typeface="Arial"/>
            </a:endParaRPr>
          </a:p>
          <a:p>
            <a:pPr marL="228600" indent="-211680">
              <a:lnSpc>
                <a:spcPct val="90000"/>
              </a:lnSpc>
              <a:spcBef>
                <a:spcPts val="998"/>
              </a:spcBef>
            </a:pPr>
            <a:r>
              <a:rPr lang="fr-FR" sz="2600" b="1" strike="noStrike" spc="-1">
                <a:solidFill>
                  <a:srgbClr val="0C11D8"/>
                </a:solidFill>
                <a:latin typeface="Arial Narrow"/>
                <a:ea typeface="DejaVu Sans"/>
              </a:rPr>
              <a:t>6-	Références.</a:t>
            </a:r>
            <a:endParaRPr lang="fr-FR" sz="2600" b="0" strike="noStrike" spc="-1">
              <a:latin typeface="Arial"/>
            </a:endParaRPr>
          </a:p>
          <a:p>
            <a:pPr marL="228600" indent="-211680">
              <a:lnSpc>
                <a:spcPct val="90000"/>
              </a:lnSpc>
              <a:spcBef>
                <a:spcPts val="998"/>
              </a:spcBef>
            </a:pPr>
            <a:r>
              <a:rPr lang="fr-FR" sz="2600" b="1" strike="noStrike" spc="-1">
                <a:solidFill>
                  <a:srgbClr val="0C11D8"/>
                </a:solidFill>
                <a:latin typeface="Arial Narrow"/>
                <a:ea typeface="DejaVu Sans"/>
              </a:rPr>
              <a:t>7-	Recommandations pour la Kabylie de demain.</a:t>
            </a:r>
            <a:endParaRPr lang="fr-FR" sz="2600" b="0" strike="noStrike" spc="-1">
              <a:latin typeface="Arial"/>
            </a:endParaRPr>
          </a:p>
          <a:p>
            <a:pPr marL="228600" indent="-211680">
              <a:lnSpc>
                <a:spcPct val="90000"/>
              </a:lnSpc>
              <a:spcBef>
                <a:spcPts val="998"/>
              </a:spcBef>
            </a:pPr>
            <a:r>
              <a:rPr lang="fr-FR" sz="2600" b="1" strike="noStrike" spc="-1">
                <a:solidFill>
                  <a:srgbClr val="0C11D8"/>
                </a:solidFill>
                <a:latin typeface="Arial Narrow"/>
                <a:ea typeface="DejaVu Sans"/>
              </a:rPr>
              <a:t>8-	Recommandations de l’assistance (Participants).</a:t>
            </a:r>
            <a:endParaRPr lang="fr-FR" sz="2600" b="0" strike="noStrike" spc="-1">
              <a:latin typeface="Arial"/>
            </a:endParaRPr>
          </a:p>
          <a:p>
            <a:pPr marL="228600" indent="-211680">
              <a:lnSpc>
                <a:spcPct val="90000"/>
              </a:lnSpc>
              <a:spcBef>
                <a:spcPts val="998"/>
              </a:spcBef>
            </a:pPr>
            <a:endParaRPr lang="fr-FR" sz="2600" b="0" strike="noStrike" spc="-1">
              <a:latin typeface="Arial"/>
            </a:endParaRPr>
          </a:p>
          <a:p>
            <a:pPr marL="228600" indent="-211680" algn="r">
              <a:lnSpc>
                <a:spcPct val="90000"/>
              </a:lnSpc>
              <a:spcBef>
                <a:spcPts val="998"/>
              </a:spcBef>
            </a:pPr>
            <a:endParaRPr lang="fr-FR" sz="2600" b="0" strike="noStrike" spc="-1">
              <a:latin typeface="Arial"/>
            </a:endParaRPr>
          </a:p>
          <a:p>
            <a:pPr marL="228600" indent="-211680" algn="r">
              <a:lnSpc>
                <a:spcPct val="90000"/>
              </a:lnSpc>
              <a:spcBef>
                <a:spcPts val="998"/>
              </a:spcBef>
            </a:pPr>
            <a:endParaRPr lang="fr-FR" sz="2600" b="0" strike="noStrike" spc="-1">
              <a:latin typeface="Arial"/>
            </a:endParaRPr>
          </a:p>
          <a:p>
            <a:pPr marL="228600" indent="-211680" algn="r">
              <a:lnSpc>
                <a:spcPct val="90000"/>
              </a:lnSpc>
              <a:spcBef>
                <a:spcPts val="998"/>
              </a:spcBef>
            </a:pPr>
            <a:endParaRPr lang="fr-FR" sz="2600" b="0" strike="noStrike" spc="-1">
              <a:latin typeface="Arial"/>
            </a:endParaRPr>
          </a:p>
          <a:p>
            <a:pPr marL="228600" indent="-211680" algn="r">
              <a:lnSpc>
                <a:spcPct val="90000"/>
              </a:lnSpc>
              <a:spcBef>
                <a:spcPts val="998"/>
              </a:spcBef>
            </a:pPr>
            <a:endParaRPr lang="fr-FR" sz="2600" b="0" strike="noStrike" spc="-1">
              <a:latin typeface="Arial"/>
            </a:endParaRPr>
          </a:p>
          <a:p>
            <a:pPr marL="228600" indent="-211680" algn="r">
              <a:lnSpc>
                <a:spcPct val="90000"/>
              </a:lnSpc>
              <a:spcBef>
                <a:spcPts val="998"/>
              </a:spcBef>
            </a:pPr>
            <a:endParaRPr lang="fr-FR" sz="2600" b="0" strike="noStrike" spc="-1">
              <a:latin typeface="Arial"/>
            </a:endParaRPr>
          </a:p>
          <a:p>
            <a:pPr marL="228600" indent="-211680" algn="r">
              <a:lnSpc>
                <a:spcPct val="90000"/>
              </a:lnSpc>
              <a:spcBef>
                <a:spcPts val="998"/>
              </a:spcBef>
            </a:pPr>
            <a:endParaRPr lang="fr-FR" sz="2600" b="0" strike="noStrike" spc="-1">
              <a:latin typeface="Arial"/>
            </a:endParaRPr>
          </a:p>
        </p:txBody>
      </p:sp>
      <p:sp>
        <p:nvSpPr>
          <p:cNvPr id="94" name="Line 2"/>
          <p:cNvSpPr/>
          <p:nvPr/>
        </p:nvSpPr>
        <p:spPr>
          <a:xfrm>
            <a:off x="36360" y="6767640"/>
            <a:ext cx="12120840" cy="1440"/>
          </a:xfrm>
          <a:prstGeom prst="line">
            <a:avLst/>
          </a:prstGeom>
          <a:ln w="108000">
            <a:solidFill>
              <a:srgbClr val="1D18C8"/>
            </a:solidFill>
            <a:miter/>
          </a:ln>
        </p:spPr>
        <p:style>
          <a:lnRef idx="0">
            <a:scrgbClr r="0" g="0" b="0"/>
          </a:lnRef>
          <a:fillRef idx="0">
            <a:scrgbClr r="0" g="0" b="0"/>
          </a:fillRef>
          <a:effectRef idx="0">
            <a:scrgbClr r="0" g="0" b="0"/>
          </a:effectRef>
          <a:fontRef idx="minor"/>
        </p:style>
      </p:sp>
      <p:grpSp>
        <p:nvGrpSpPr>
          <p:cNvPr id="16" name="Group 3">
            <a:extLst>
              <a:ext uri="{FF2B5EF4-FFF2-40B4-BE49-F238E27FC236}">
                <a16:creationId xmlns:a16="http://schemas.microsoft.com/office/drawing/2014/main" xmlns="" id="{559DDA17-3AAB-47C9-B13F-85C191E5F578}"/>
              </a:ext>
            </a:extLst>
          </p:cNvPr>
          <p:cNvGrpSpPr/>
          <p:nvPr/>
        </p:nvGrpSpPr>
        <p:grpSpPr>
          <a:xfrm>
            <a:off x="0" y="108000"/>
            <a:ext cx="12175200" cy="1834920"/>
            <a:chOff x="0" y="108000"/>
            <a:chExt cx="12175200" cy="1834920"/>
          </a:xfrm>
        </p:grpSpPr>
        <p:grpSp>
          <p:nvGrpSpPr>
            <p:cNvPr id="17" name="Group 4">
              <a:extLst>
                <a:ext uri="{FF2B5EF4-FFF2-40B4-BE49-F238E27FC236}">
                  <a16:creationId xmlns:a16="http://schemas.microsoft.com/office/drawing/2014/main" xmlns="" id="{5D52EF49-7257-4305-9A0D-827DF9DADF10}"/>
                </a:ext>
              </a:extLst>
            </p:cNvPr>
            <p:cNvGrpSpPr/>
            <p:nvPr/>
          </p:nvGrpSpPr>
          <p:grpSpPr>
            <a:xfrm>
              <a:off x="0" y="108000"/>
              <a:ext cx="12175200" cy="1366920"/>
              <a:chOff x="0" y="108000"/>
              <a:chExt cx="12175200" cy="1366920"/>
            </a:xfrm>
          </p:grpSpPr>
          <p:pic>
            <p:nvPicPr>
              <p:cNvPr id="19" name="Picture 3">
                <a:extLst>
                  <a:ext uri="{FF2B5EF4-FFF2-40B4-BE49-F238E27FC236}">
                    <a16:creationId xmlns:a16="http://schemas.microsoft.com/office/drawing/2014/main" xmlns="" id="{8700229A-02EC-469D-BFC6-F6B8A564AEDA}"/>
                  </a:ext>
                </a:extLst>
              </p:cNvPr>
              <p:cNvPicPr/>
              <p:nvPr/>
            </p:nvPicPr>
            <p:blipFill>
              <a:blip r:embed="rId3" cstate="print"/>
              <a:stretch/>
            </p:blipFill>
            <p:spPr>
              <a:xfrm>
                <a:off x="0" y="108000"/>
                <a:ext cx="2086920" cy="1366920"/>
              </a:xfrm>
              <a:prstGeom prst="rect">
                <a:avLst/>
              </a:prstGeom>
              <a:ln w="18000">
                <a:solidFill>
                  <a:srgbClr val="CE181E"/>
                </a:solidFill>
                <a:round/>
              </a:ln>
            </p:spPr>
          </p:pic>
          <p:sp>
            <p:nvSpPr>
              <p:cNvPr id="20" name="CustomShape 5">
                <a:extLst>
                  <a:ext uri="{FF2B5EF4-FFF2-40B4-BE49-F238E27FC236}">
                    <a16:creationId xmlns:a16="http://schemas.microsoft.com/office/drawing/2014/main" xmlns="" id="{7BB62D44-8A79-4BF4-9CDD-D6FA6B73E229}"/>
                  </a:ext>
                </a:extLst>
              </p:cNvPr>
              <p:cNvSpPr/>
              <p:nvPr/>
            </p:nvSpPr>
            <p:spPr>
              <a:xfrm>
                <a:off x="2088000" y="108000"/>
                <a:ext cx="7990920" cy="1366920"/>
              </a:xfrm>
              <a:prstGeom prst="rect">
                <a:avLst/>
              </a:prstGeom>
              <a:solidFill>
                <a:srgbClr val="FDEF6F"/>
              </a:solidFill>
              <a:ln w="19080">
                <a:solidFill>
                  <a:srgbClr val="CE181E"/>
                </a:solidFill>
                <a:round/>
              </a:ln>
            </p:spPr>
            <p:style>
              <a:lnRef idx="0">
                <a:scrgbClr r="0" g="0" b="0"/>
              </a:lnRef>
              <a:fillRef idx="0">
                <a:scrgbClr r="0" g="0" b="0"/>
              </a:fillRef>
              <a:effectRef idx="0">
                <a:scrgbClr r="0" g="0" b="0"/>
              </a:effectRef>
              <a:fontRef idx="minor"/>
            </p:style>
            <p:txBody>
              <a:bodyPr lIns="90000" tIns="46800" rIns="90000" bIns="46800" anchor="b">
                <a:normAutofit fontScale="92500" lnSpcReduction="20000"/>
              </a:bodyPr>
              <a:lstStyle/>
              <a:p>
                <a:pPr algn="r">
                  <a:lnSpc>
                    <a:spcPct val="110000"/>
                  </a:lnSpc>
                </a:pPr>
                <a:r>
                  <a:rPr lang="fr-FR" sz="2200" b="1" u="sng" strike="noStrike" spc="-1" dirty="0">
                    <a:solidFill>
                      <a:srgbClr val="0C11D8"/>
                    </a:solidFill>
                    <a:uFillTx/>
                    <a:latin typeface="Arial Narrow"/>
                    <a:ea typeface="DejaVu Sans"/>
                  </a:rPr>
                  <a:t>Atelier de travail</a:t>
                </a:r>
                <a:r>
                  <a:rPr lang="fr-FR" sz="2200" b="1" strike="noStrike" spc="-1" dirty="0">
                    <a:solidFill>
                      <a:srgbClr val="0C11D8"/>
                    </a:solidFill>
                    <a:latin typeface="Arial Narrow"/>
                    <a:ea typeface="DejaVu Sans"/>
                  </a:rPr>
                  <a:t> </a:t>
                </a:r>
                <a:r>
                  <a:rPr lang="fr-FR" sz="2400" b="1" strike="noStrike" spc="-1" dirty="0">
                    <a:solidFill>
                      <a:srgbClr val="0C11D8"/>
                    </a:solidFill>
                    <a:latin typeface="Arial Narrow"/>
                    <a:ea typeface="DejaVu Sans"/>
                  </a:rPr>
                  <a:t>   </a:t>
                </a:r>
                <a:endParaRPr lang="fr-FR" sz="2400" b="0" strike="noStrike" spc="-1" dirty="0">
                  <a:latin typeface="Arial"/>
                </a:endParaRPr>
              </a:p>
              <a:p>
                <a:pPr algn="r">
                  <a:lnSpc>
                    <a:spcPct val="110000"/>
                  </a:lnSpc>
                </a:pPr>
                <a:r>
                  <a:rPr lang="fr-FR" sz="2400" b="1" strike="noStrike" spc="-1" dirty="0">
                    <a:solidFill>
                      <a:srgbClr val="0C11D8"/>
                    </a:solidFill>
                    <a:latin typeface="Arial Narrow"/>
                    <a:ea typeface="DejaVu Sans"/>
                  </a:rPr>
                  <a:t>Présentation globale du système éducatif de la Finlande  </a:t>
                </a:r>
                <a:endParaRPr lang="fr-FR" sz="2400" b="0" strike="noStrike" spc="-1" dirty="0">
                  <a:latin typeface="Arial"/>
                </a:endParaRPr>
              </a:p>
              <a:p>
                <a:pPr algn="just">
                  <a:lnSpc>
                    <a:spcPct val="110000"/>
                  </a:lnSpc>
                </a:pPr>
                <a:r>
                  <a:rPr lang="fr-FR" sz="2400" b="1" strike="noStrike" spc="-1" dirty="0">
                    <a:solidFill>
                      <a:srgbClr val="1D18C8"/>
                    </a:solidFill>
                    <a:latin typeface="Arial Narrow"/>
                    <a:ea typeface="DejaVu Sans"/>
                  </a:rPr>
                  <a:t>															</a:t>
                </a:r>
                <a:r>
                  <a:rPr lang="fr-FR" sz="2200" b="1" strike="noStrike" spc="-1" dirty="0">
                    <a:solidFill>
                      <a:srgbClr val="1D18C8"/>
                    </a:solidFill>
                    <a:latin typeface="Arial Narrow"/>
                    <a:ea typeface="DejaVu Sans"/>
                  </a:rPr>
                  <a:t>Par:  Farid - L </a:t>
                </a:r>
                <a:endParaRPr lang="fr-FR" sz="2200" b="0" strike="noStrike" spc="-1" dirty="0">
                  <a:latin typeface="Arial"/>
                </a:endParaRPr>
              </a:p>
            </p:txBody>
          </p:sp>
          <p:pic>
            <p:nvPicPr>
              <p:cNvPr id="21" name="Picture 5">
                <a:extLst>
                  <a:ext uri="{FF2B5EF4-FFF2-40B4-BE49-F238E27FC236}">
                    <a16:creationId xmlns:a16="http://schemas.microsoft.com/office/drawing/2014/main" xmlns="" id="{31E74080-642A-4599-839A-66B6D5294712}"/>
                  </a:ext>
                </a:extLst>
              </p:cNvPr>
              <p:cNvPicPr/>
              <p:nvPr/>
            </p:nvPicPr>
            <p:blipFill>
              <a:blip r:embed="rId4" cstate="print"/>
              <a:stretch/>
            </p:blipFill>
            <p:spPr>
              <a:xfrm>
                <a:off x="10080000" y="108000"/>
                <a:ext cx="2095200" cy="1366920"/>
              </a:xfrm>
              <a:prstGeom prst="rect">
                <a:avLst/>
              </a:prstGeom>
              <a:ln>
                <a:noFill/>
              </a:ln>
            </p:spPr>
          </p:pic>
        </p:grpSp>
        <p:sp>
          <p:nvSpPr>
            <p:cNvPr id="18" name="CustomShape 6">
              <a:extLst>
                <a:ext uri="{FF2B5EF4-FFF2-40B4-BE49-F238E27FC236}">
                  <a16:creationId xmlns:a16="http://schemas.microsoft.com/office/drawing/2014/main" xmlns="" id="{D4AD9833-E908-4FA8-8A67-835D4F2DD987}"/>
                </a:ext>
              </a:extLst>
            </p:cNvPr>
            <p:cNvSpPr/>
            <p:nvPr/>
          </p:nvSpPr>
          <p:spPr>
            <a:xfrm>
              <a:off x="6264000" y="1440000"/>
              <a:ext cx="5902920" cy="502920"/>
            </a:xfrm>
            <a:prstGeom prst="rect">
              <a:avLst/>
            </a:prstGeom>
            <a:solidFill>
              <a:srgbClr val="0000FF"/>
            </a:solid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2400" b="1" strike="noStrike" spc="-1">
                  <a:solidFill>
                    <a:srgbClr val="FFFF00"/>
                  </a:solidFill>
                  <a:latin typeface="Arial"/>
                  <a:ea typeface="DejaVu Sans"/>
                </a:rPr>
                <a:t>Atelier réalisé, le samedi 07 avril 2018</a:t>
              </a:r>
              <a:endParaRPr lang="fr-FR" sz="2400" b="0" strike="noStrike" spc="-1">
                <a:latin typeface="Arial"/>
              </a:endParaRPr>
            </a:p>
          </p:txBody>
        </p:sp>
      </p:gr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8" name="CustomShape 1"/>
          <p:cNvSpPr/>
          <p:nvPr/>
        </p:nvSpPr>
        <p:spPr>
          <a:xfrm>
            <a:off x="401400" y="1398600"/>
            <a:ext cx="11306880" cy="4858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indent="-440280">
              <a:lnSpc>
                <a:spcPct val="100000"/>
              </a:lnSpc>
            </a:pPr>
            <a:r>
              <a:rPr lang="fr-FR" sz="2400" b="1" strike="noStrike" spc="-1" dirty="0">
                <a:solidFill>
                  <a:srgbClr val="0C11D8"/>
                </a:solidFill>
                <a:latin typeface="Arial Narrow"/>
                <a:ea typeface="DejaVu Sans"/>
              </a:rPr>
              <a:t>7.7- La formation des enseignants</a:t>
            </a:r>
            <a:endParaRPr lang="fr-FR" sz="2400" b="0" strike="noStrike" spc="-1" dirty="0">
              <a:latin typeface="Arial"/>
            </a:endParaRPr>
          </a:p>
          <a:p>
            <a:pPr marL="457200" indent="-440280">
              <a:lnSpc>
                <a:spcPct val="100000"/>
              </a:lnSpc>
            </a:pPr>
            <a:endParaRPr lang="fr-FR" sz="2400" b="0" strike="noStrike" spc="-1" dirty="0">
              <a:latin typeface="Arial"/>
            </a:endParaRPr>
          </a:p>
          <a:p>
            <a:pPr marL="457200" indent="-440280">
              <a:lnSpc>
                <a:spcPct val="100000"/>
              </a:lnSpc>
            </a:pPr>
            <a:r>
              <a:rPr lang="fr-FR" sz="2400" b="0" strike="noStrike" spc="-1" dirty="0">
                <a:solidFill>
                  <a:srgbClr val="0C11D8"/>
                </a:solidFill>
                <a:latin typeface="Arial Narrow"/>
                <a:ea typeface="DejaVu Sans"/>
              </a:rPr>
              <a:t>La Kabylie doit former des:</a:t>
            </a:r>
            <a:endParaRPr lang="fr-FR" sz="2400" b="0" strike="noStrike" spc="-1" dirty="0">
              <a:latin typeface="Arial"/>
            </a:endParaRPr>
          </a:p>
          <a:p>
            <a:pPr marL="457200" indent="-440280">
              <a:lnSpc>
                <a:spcPct val="100000"/>
              </a:lnSpc>
            </a:pPr>
            <a:r>
              <a:rPr lang="fr-FR" sz="2400" b="0" strike="noStrike" spc="-1" dirty="0">
                <a:solidFill>
                  <a:srgbClr val="0C11D8"/>
                </a:solidFill>
                <a:latin typeface="Arial Narrow"/>
                <a:ea typeface="DejaVu Sans"/>
              </a:rPr>
              <a:t>	-	Enseignants réguliers (enseignement général).</a:t>
            </a:r>
            <a:endParaRPr lang="fr-FR" sz="2400" b="0" strike="noStrike" spc="-1" dirty="0">
              <a:latin typeface="Arial"/>
            </a:endParaRPr>
          </a:p>
          <a:p>
            <a:pPr marL="457200" indent="-440280">
              <a:lnSpc>
                <a:spcPct val="100000"/>
              </a:lnSpc>
            </a:pPr>
            <a:r>
              <a:rPr lang="fr-FR" sz="2400" b="0" strike="noStrike" spc="-1" dirty="0">
                <a:solidFill>
                  <a:srgbClr val="0C11D8"/>
                </a:solidFill>
                <a:latin typeface="Arial Narrow"/>
                <a:ea typeface="DejaVu Sans"/>
              </a:rPr>
              <a:t>	-	Enseignants spécialisés (ex: profs de mathématiques, et autres).</a:t>
            </a:r>
            <a:endParaRPr lang="fr-FR" sz="2400" b="0" strike="noStrike" spc="-1" dirty="0">
              <a:latin typeface="Arial"/>
            </a:endParaRPr>
          </a:p>
          <a:p>
            <a:pPr marL="457200" indent="-440280">
              <a:lnSpc>
                <a:spcPct val="100000"/>
              </a:lnSpc>
            </a:pPr>
            <a:r>
              <a:rPr lang="fr-FR" sz="2400" b="0" strike="noStrike" spc="-1" dirty="0">
                <a:solidFill>
                  <a:srgbClr val="0C11D8"/>
                </a:solidFill>
                <a:latin typeface="Arial Narrow"/>
                <a:ea typeface="DejaVu Sans"/>
              </a:rPr>
              <a:t>	-	Spécialistes (dans les troubles de l’apprentissage).</a:t>
            </a:r>
            <a:endParaRPr lang="fr-FR" sz="2400" b="0" strike="noStrike" spc="-1" dirty="0">
              <a:latin typeface="Arial"/>
            </a:endParaRPr>
          </a:p>
          <a:p>
            <a:pPr marL="457200" indent="-440280">
              <a:lnSpc>
                <a:spcPct val="100000"/>
              </a:lnSpc>
            </a:pPr>
            <a:r>
              <a:rPr lang="fr-FR" sz="2400" b="0" strike="noStrike" spc="-1" dirty="0">
                <a:solidFill>
                  <a:srgbClr val="0C11D8"/>
                </a:solidFill>
                <a:latin typeface="Arial Narrow"/>
                <a:ea typeface="DejaVu Sans"/>
              </a:rPr>
              <a:t>	-	Des spécialistes en orientation.</a:t>
            </a:r>
          </a:p>
          <a:p>
            <a:pPr marL="457200" indent="-440280">
              <a:lnSpc>
                <a:spcPct val="100000"/>
              </a:lnSpc>
            </a:pPr>
            <a:endParaRPr lang="fr-FR" sz="1600" i="1" u="sng" spc="-1" dirty="0">
              <a:solidFill>
                <a:srgbClr val="FF0000"/>
              </a:solidFill>
              <a:latin typeface="Arial Narrow"/>
            </a:endParaRPr>
          </a:p>
          <a:p>
            <a:pPr marL="457200" indent="-440280">
              <a:lnSpc>
                <a:spcPct val="100000"/>
              </a:lnSpc>
            </a:pPr>
            <a:endParaRPr lang="fr-FR" sz="2400" b="0" strike="noStrike" spc="-1" dirty="0">
              <a:latin typeface="Arial"/>
            </a:endParaRPr>
          </a:p>
          <a:p>
            <a:pPr marL="457200" indent="-440280">
              <a:lnSpc>
                <a:spcPct val="100000"/>
              </a:lnSpc>
            </a:pPr>
            <a:r>
              <a:rPr lang="fr-FR" sz="2400" b="0" strike="noStrike" spc="-1" dirty="0">
                <a:solidFill>
                  <a:srgbClr val="0C11D8"/>
                </a:solidFill>
                <a:latin typeface="Arial Narrow"/>
                <a:ea typeface="DejaVu Sans"/>
              </a:rPr>
              <a:t>Le système doit assurer la formation continue de ses effectifs.</a:t>
            </a:r>
          </a:p>
          <a:p>
            <a:pPr marL="457200" indent="-440280">
              <a:lnSpc>
                <a:spcPct val="100000"/>
              </a:lnSpc>
            </a:pPr>
            <a:endParaRPr lang="fr-FR" sz="2400" spc="-1" dirty="0">
              <a:solidFill>
                <a:srgbClr val="0C11D8"/>
              </a:solidFill>
              <a:latin typeface="Arial Narrow"/>
            </a:endParaRPr>
          </a:p>
          <a:p>
            <a:pPr marL="457200" indent="-440280">
              <a:lnSpc>
                <a:spcPct val="100000"/>
              </a:lnSpc>
            </a:pPr>
            <a:endParaRPr lang="fr-FR" sz="2400" b="0" strike="noStrike" spc="-1" dirty="0">
              <a:latin typeface="Arial"/>
            </a:endParaRPr>
          </a:p>
          <a:p>
            <a:pPr marL="457200" indent="-440280">
              <a:lnSpc>
                <a:spcPct val="100000"/>
              </a:lnSpc>
            </a:pPr>
            <a:endParaRPr lang="fr-FR" sz="2400" b="0" strike="noStrike" spc="-1" dirty="0">
              <a:latin typeface="Arial"/>
            </a:endParaRPr>
          </a:p>
          <a:p>
            <a:pPr marL="457200" indent="-440280">
              <a:lnSpc>
                <a:spcPct val="100000"/>
              </a:lnSpc>
            </a:pPr>
            <a:endParaRPr lang="fr-FR" sz="2400" b="0" strike="noStrike" spc="-1" dirty="0">
              <a:latin typeface="Arial"/>
            </a:endParaRPr>
          </a:p>
        </p:txBody>
      </p:sp>
      <p:sp>
        <p:nvSpPr>
          <p:cNvPr id="240" name="CustomShape 3"/>
          <p:cNvSpPr/>
          <p:nvPr/>
        </p:nvSpPr>
        <p:spPr>
          <a:xfrm>
            <a:off x="0" y="647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241" name="CustomShape 4"/>
          <p:cNvSpPr/>
          <p:nvPr/>
        </p:nvSpPr>
        <p:spPr>
          <a:xfrm>
            <a:off x="431640" y="864720"/>
            <a:ext cx="1130364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7- Recommandations pour la Kabylie de demain</a:t>
            </a:r>
            <a:endParaRPr lang="fr-FR" sz="2400" b="0" strike="noStrike" spc="-1">
              <a:latin typeface="Arial"/>
            </a:endParaRPr>
          </a:p>
        </p:txBody>
      </p:sp>
      <p:grpSp>
        <p:nvGrpSpPr>
          <p:cNvPr id="10" name="Groupe 9">
            <a:extLst>
              <a:ext uri="{FF2B5EF4-FFF2-40B4-BE49-F238E27FC236}">
                <a16:creationId xmlns:a16="http://schemas.microsoft.com/office/drawing/2014/main" xmlns="" id="{4475C435-B24B-41BB-8B2A-CFC8F4F12D61}"/>
              </a:ext>
            </a:extLst>
          </p:cNvPr>
          <p:cNvGrpSpPr/>
          <p:nvPr/>
        </p:nvGrpSpPr>
        <p:grpSpPr>
          <a:xfrm>
            <a:off x="0" y="144360"/>
            <a:ext cx="12192480" cy="683280"/>
            <a:chOff x="0" y="144360"/>
            <a:chExt cx="12192480" cy="683280"/>
          </a:xfrm>
        </p:grpSpPr>
        <p:sp>
          <p:nvSpPr>
            <p:cNvPr id="11" name="CustomShape 1">
              <a:extLst>
                <a:ext uri="{FF2B5EF4-FFF2-40B4-BE49-F238E27FC236}">
                  <a16:creationId xmlns:a16="http://schemas.microsoft.com/office/drawing/2014/main" xmlns="" id="{85AFFCD2-0C0A-4539-B43A-DCCA16A0627E}"/>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2" name="CustomShape 2">
              <a:extLst>
                <a:ext uri="{FF2B5EF4-FFF2-40B4-BE49-F238E27FC236}">
                  <a16:creationId xmlns:a16="http://schemas.microsoft.com/office/drawing/2014/main" xmlns="" id="{DD3F1A9B-6B9F-4ECE-88D5-7B598F321F06}"/>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3" name="Picture 4">
              <a:extLst>
                <a:ext uri="{FF2B5EF4-FFF2-40B4-BE49-F238E27FC236}">
                  <a16:creationId xmlns:a16="http://schemas.microsoft.com/office/drawing/2014/main" xmlns="" id="{589ACAB7-85DE-4E0E-B826-C990217027B5}"/>
                </a:ext>
              </a:extLst>
            </p:cNvPr>
            <p:cNvPicPr/>
            <p:nvPr/>
          </p:nvPicPr>
          <p:blipFill>
            <a:blip r:embed="rId4" cstate="print"/>
            <a:stretch/>
          </p:blipFill>
          <p:spPr>
            <a:xfrm>
              <a:off x="11088720" y="144360"/>
              <a:ext cx="975240" cy="683280"/>
            </a:xfrm>
            <a:prstGeom prst="rect">
              <a:avLst/>
            </a:prstGeom>
            <a:ln>
              <a:noFill/>
            </a:ln>
          </p:spPr>
        </p:pic>
        <p:pic>
          <p:nvPicPr>
            <p:cNvPr id="14" name="Picture 7">
              <a:extLst>
                <a:ext uri="{FF2B5EF4-FFF2-40B4-BE49-F238E27FC236}">
                  <a16:creationId xmlns:a16="http://schemas.microsoft.com/office/drawing/2014/main" xmlns="" id="{09C9CCCF-E7DB-4B82-A696-79ECA9284685}"/>
                </a:ext>
              </a:extLst>
            </p:cNvPr>
            <p:cNvPicPr/>
            <p:nvPr/>
          </p:nvPicPr>
          <p:blipFill>
            <a:blip r:embed="rId5"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2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fill="hold" nodeType="clickEffect">
                                  <p:stCondLst>
                                    <p:cond delay="0"/>
                                  </p:stCondLst>
                                  <p:childTnLst>
                                    <p:set>
                                      <p:cBhvr>
                                        <p:cTn id="10" dur="1" fill="hold">
                                          <p:stCondLst>
                                            <p:cond delay="0"/>
                                          </p:stCondLst>
                                        </p:cTn>
                                        <p:tgtEl>
                                          <p:spTgt spid="238"/>
                                        </p:tgtEl>
                                        <p:attrNameLst>
                                          <p:attrName>style.visibility</p:attrName>
                                        </p:attrNameLst>
                                      </p:cBhvr>
                                      <p:to>
                                        <p:strVal val="visible"/>
                                      </p:to>
                                    </p:set>
                                    <p:anim calcmode="lin" valueType="num">
                                      <p:cBhvr additive="repl">
                                        <p:cTn id="11" dur="1000" fill="hold"/>
                                        <p:tgtEl>
                                          <p:spTgt spid="238"/>
                                        </p:tgtEl>
                                        <p:attrNameLst>
                                          <p:attrName>ppt_w</p:attrName>
                                        </p:attrNameLst>
                                      </p:cBhvr>
                                      <p:tavLst>
                                        <p:tav tm="0">
                                          <p:val>
                                            <p:fltVal val="0"/>
                                          </p:val>
                                        </p:tav>
                                        <p:tav tm="100000">
                                          <p:val>
                                            <p:strVal val="#ppt_w"/>
                                          </p:val>
                                        </p:tav>
                                      </p:tavLst>
                                    </p:anim>
                                    <p:anim calcmode="lin" valueType="num">
                                      <p:cBhvr additive="repl">
                                        <p:cTn id="12" dur="1000" fill="hold"/>
                                        <p:tgtEl>
                                          <p:spTgt spid="238"/>
                                        </p:tgtEl>
                                        <p:attrNameLst>
                                          <p:attrName>ppt_h</p:attrName>
                                        </p:attrNameLst>
                                      </p:cBhvr>
                                      <p:tavLst>
                                        <p:tav tm="0">
                                          <p:val>
                                            <p:fltVal val="0"/>
                                          </p:val>
                                        </p:tav>
                                        <p:tav tm="100000">
                                          <p:val>
                                            <p:strVal val="#ppt_h"/>
                                          </p:val>
                                        </p:tav>
                                      </p:tavLst>
                                    </p:anim>
                                    <p:anim calcmode="lin" valueType="num">
                                      <p:cBhvr additive="repl">
                                        <p:cTn id="13" dur="1000" fill="hold"/>
                                        <p:tgtEl>
                                          <p:spTgt spid="238"/>
                                        </p:tgtEl>
                                        <p:attrNameLst>
                                          <p:attrName>r</p:attrName>
                                        </p:attrNameLst>
                                      </p:cBhvr>
                                      <p:tavLst>
                                        <p:tav tm="0">
                                          <p:val>
                                            <p:strVal val="90"/>
                                          </p:val>
                                        </p:tav>
                                        <p:tav tm="100000">
                                          <p:val>
                                            <p:strVal val="0"/>
                                          </p:val>
                                        </p:tav>
                                      </p:tavLst>
                                    </p:anim>
                                    <p:animEffect transition="in" filter="fade">
                                      <p:cBhvr additive="repl">
                                        <p:cTn id="14" dur="1000"/>
                                        <p:tgtEl>
                                          <p:spTgt spid="2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6" name="CustomShape 1"/>
          <p:cNvSpPr/>
          <p:nvPr/>
        </p:nvSpPr>
        <p:spPr>
          <a:xfrm>
            <a:off x="422280" y="1423800"/>
            <a:ext cx="11522520" cy="4556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fr-FR" sz="2400" b="1" strike="noStrike" spc="-1">
                <a:solidFill>
                  <a:srgbClr val="0C11D8"/>
                </a:solidFill>
                <a:latin typeface="Arial Narrow"/>
                <a:ea typeface="DejaVu Sans"/>
              </a:rPr>
              <a:t>7.8- La transition</a:t>
            </a:r>
            <a:endParaRPr lang="fr-FR" sz="2400" b="0" strike="noStrike" spc="-1">
              <a:latin typeface="Arial"/>
            </a:endParaRPr>
          </a:p>
          <a:p>
            <a:pPr algn="just">
              <a:lnSpc>
                <a:spcPct val="100000"/>
              </a:lnSpc>
            </a:pPr>
            <a:endParaRPr lang="fr-FR" sz="2400" b="0" strike="noStrike" spc="-1">
              <a:latin typeface="Arial"/>
            </a:endParaRPr>
          </a:p>
          <a:p>
            <a:pPr algn="just">
              <a:lnSpc>
                <a:spcPct val="100000"/>
              </a:lnSpc>
            </a:pPr>
            <a:r>
              <a:rPr lang="fr-FR" sz="2400" b="0" strike="noStrike" spc="-1">
                <a:solidFill>
                  <a:srgbClr val="0C11D8"/>
                </a:solidFill>
                <a:latin typeface="Arial Narrow"/>
                <a:ea typeface="DejaVu Sans"/>
              </a:rPr>
              <a:t>Actuellement, l’enseignement en Kabylie se fait en arabe dans un cadre idéologique arabo-islamique, dirigé par l’administration officielle algérienne dans l’optique d’effacer toute l’identité amazigh en général et kabyle en particulier. Ce serait tout un défi de transiter de ce système vers un système laïque en utilisant les langues kabyle et anglaise/française. Quoi que l’on fasse, on devrait garder à l’esprit que l’intérêt de nos enfants passe en premier (ex – Pour une durée de transition limitée, afin de ne pas briser le cursus des enfants ayant avancé dans leurs études, il faut introduire progressivement (avec motivation) l’enseignement des matières scientifiques et techniques en langue anglaise; tout en tenant compte de la terminologie utilisée en langue arabe afin de faciliter le passage vers le nouveau système.</a:t>
            </a:r>
            <a:endParaRPr lang="fr-FR" sz="2400" b="0" strike="noStrike" spc="-1">
              <a:latin typeface="Arial"/>
            </a:endParaRPr>
          </a:p>
          <a:p>
            <a:pPr algn="just">
              <a:lnSpc>
                <a:spcPct val="100000"/>
              </a:lnSpc>
            </a:pPr>
            <a:endParaRPr lang="fr-FR" sz="2400" b="0" strike="noStrike" spc="-1">
              <a:latin typeface="Arial"/>
            </a:endParaRPr>
          </a:p>
        </p:txBody>
      </p:sp>
      <p:sp>
        <p:nvSpPr>
          <p:cNvPr id="248" name="CustomShape 3"/>
          <p:cNvSpPr/>
          <p:nvPr/>
        </p:nvSpPr>
        <p:spPr>
          <a:xfrm>
            <a:off x="0" y="647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249" name="CustomShape 4"/>
          <p:cNvSpPr/>
          <p:nvPr/>
        </p:nvSpPr>
        <p:spPr>
          <a:xfrm>
            <a:off x="431640" y="864720"/>
            <a:ext cx="1130364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7- Recommandations pour la Kabylie de demain;</a:t>
            </a:r>
            <a:endParaRPr lang="fr-FR" sz="2400" b="0" strike="noStrike" spc="-1">
              <a:latin typeface="Arial"/>
            </a:endParaRPr>
          </a:p>
        </p:txBody>
      </p:sp>
      <p:grpSp>
        <p:nvGrpSpPr>
          <p:cNvPr id="15" name="Groupe 14">
            <a:extLst>
              <a:ext uri="{FF2B5EF4-FFF2-40B4-BE49-F238E27FC236}">
                <a16:creationId xmlns:a16="http://schemas.microsoft.com/office/drawing/2014/main" xmlns="" id="{1FC663BC-1018-488B-A8B7-DB74F5AB078F}"/>
              </a:ext>
            </a:extLst>
          </p:cNvPr>
          <p:cNvGrpSpPr/>
          <p:nvPr/>
        </p:nvGrpSpPr>
        <p:grpSpPr>
          <a:xfrm>
            <a:off x="0" y="144360"/>
            <a:ext cx="12192480" cy="683280"/>
            <a:chOff x="0" y="144360"/>
            <a:chExt cx="12192480" cy="683280"/>
          </a:xfrm>
        </p:grpSpPr>
        <p:sp>
          <p:nvSpPr>
            <p:cNvPr id="16" name="CustomShape 1">
              <a:extLst>
                <a:ext uri="{FF2B5EF4-FFF2-40B4-BE49-F238E27FC236}">
                  <a16:creationId xmlns:a16="http://schemas.microsoft.com/office/drawing/2014/main" xmlns="" id="{6C980734-1F12-4B63-804E-AA92C3D87433}"/>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7" name="CustomShape 2">
              <a:extLst>
                <a:ext uri="{FF2B5EF4-FFF2-40B4-BE49-F238E27FC236}">
                  <a16:creationId xmlns:a16="http://schemas.microsoft.com/office/drawing/2014/main" xmlns="" id="{E6CD3B13-7494-46CF-A648-6BC1554AF10B}"/>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8" name="Picture 4">
              <a:extLst>
                <a:ext uri="{FF2B5EF4-FFF2-40B4-BE49-F238E27FC236}">
                  <a16:creationId xmlns:a16="http://schemas.microsoft.com/office/drawing/2014/main" xmlns="" id="{6EF910F2-BCF4-43CD-9B35-80F13D96D8A3}"/>
                </a:ext>
              </a:extLst>
            </p:cNvPr>
            <p:cNvPicPr/>
            <p:nvPr/>
          </p:nvPicPr>
          <p:blipFill>
            <a:blip r:embed="rId4" cstate="print"/>
            <a:stretch/>
          </p:blipFill>
          <p:spPr>
            <a:xfrm>
              <a:off x="11088720" y="144360"/>
              <a:ext cx="975240" cy="683280"/>
            </a:xfrm>
            <a:prstGeom prst="rect">
              <a:avLst/>
            </a:prstGeom>
            <a:ln>
              <a:noFill/>
            </a:ln>
          </p:spPr>
        </p:pic>
        <p:pic>
          <p:nvPicPr>
            <p:cNvPr id="19" name="Picture 7">
              <a:extLst>
                <a:ext uri="{FF2B5EF4-FFF2-40B4-BE49-F238E27FC236}">
                  <a16:creationId xmlns:a16="http://schemas.microsoft.com/office/drawing/2014/main" xmlns="" id="{17105604-59B7-4DCA-A963-E6E4D9471972}"/>
                </a:ext>
              </a:extLst>
            </p:cNvPr>
            <p:cNvPicPr/>
            <p:nvPr/>
          </p:nvPicPr>
          <p:blipFill>
            <a:blip r:embed="rId5"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2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fill="hold" nodeType="clickEffect">
                                  <p:stCondLst>
                                    <p:cond delay="0"/>
                                  </p:stCondLst>
                                  <p:childTnLst>
                                    <p:set>
                                      <p:cBhvr>
                                        <p:cTn id="10" dur="1" fill="hold">
                                          <p:stCondLst>
                                            <p:cond delay="0"/>
                                          </p:stCondLst>
                                        </p:cTn>
                                        <p:tgtEl>
                                          <p:spTgt spid="246"/>
                                        </p:tgtEl>
                                        <p:attrNameLst>
                                          <p:attrName>style.visibility</p:attrName>
                                        </p:attrNameLst>
                                      </p:cBhvr>
                                      <p:to>
                                        <p:strVal val="visible"/>
                                      </p:to>
                                    </p:set>
                                    <p:anim calcmode="lin" valueType="num">
                                      <p:cBhvr additive="repl">
                                        <p:cTn id="11" dur="1000" fill="hold"/>
                                        <p:tgtEl>
                                          <p:spTgt spid="246"/>
                                        </p:tgtEl>
                                        <p:attrNameLst>
                                          <p:attrName>ppt_w</p:attrName>
                                        </p:attrNameLst>
                                      </p:cBhvr>
                                      <p:tavLst>
                                        <p:tav tm="0">
                                          <p:val>
                                            <p:fltVal val="0"/>
                                          </p:val>
                                        </p:tav>
                                        <p:tav tm="100000">
                                          <p:val>
                                            <p:strVal val="#ppt_w"/>
                                          </p:val>
                                        </p:tav>
                                      </p:tavLst>
                                    </p:anim>
                                    <p:anim calcmode="lin" valueType="num">
                                      <p:cBhvr additive="repl">
                                        <p:cTn id="12" dur="1000" fill="hold"/>
                                        <p:tgtEl>
                                          <p:spTgt spid="246"/>
                                        </p:tgtEl>
                                        <p:attrNameLst>
                                          <p:attrName>ppt_h</p:attrName>
                                        </p:attrNameLst>
                                      </p:cBhvr>
                                      <p:tavLst>
                                        <p:tav tm="0">
                                          <p:val>
                                            <p:fltVal val="0"/>
                                          </p:val>
                                        </p:tav>
                                        <p:tav tm="100000">
                                          <p:val>
                                            <p:strVal val="#ppt_h"/>
                                          </p:val>
                                        </p:tav>
                                      </p:tavLst>
                                    </p:anim>
                                    <p:anim calcmode="lin" valueType="num">
                                      <p:cBhvr additive="repl">
                                        <p:cTn id="13" dur="1000" fill="hold"/>
                                        <p:tgtEl>
                                          <p:spTgt spid="246"/>
                                        </p:tgtEl>
                                        <p:attrNameLst>
                                          <p:attrName>r</p:attrName>
                                        </p:attrNameLst>
                                      </p:cBhvr>
                                      <p:tavLst>
                                        <p:tav tm="0">
                                          <p:val>
                                            <p:strVal val="90"/>
                                          </p:val>
                                        </p:tav>
                                        <p:tav tm="100000">
                                          <p:val>
                                            <p:strVal val="0"/>
                                          </p:val>
                                        </p:tav>
                                      </p:tavLst>
                                    </p:anim>
                                    <p:animEffect transition="in" filter="fade">
                                      <p:cBhvr additive="repl">
                                        <p:cTn id="14" dur="1000"/>
                                        <p:tgtEl>
                                          <p:spTgt spid="2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4" name="CustomShape 1"/>
          <p:cNvSpPr/>
          <p:nvPr/>
        </p:nvSpPr>
        <p:spPr>
          <a:xfrm>
            <a:off x="549360" y="1089000"/>
            <a:ext cx="11522520" cy="5677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93000"/>
              </a:lnSpc>
            </a:pPr>
            <a:endParaRPr lang="fr-FR" sz="1800" b="0" strike="noStrike" spc="-1">
              <a:latin typeface="Arial"/>
            </a:endParaRPr>
          </a:p>
          <a:p>
            <a:pPr marL="334800" indent="-333720" algn="just">
              <a:lnSpc>
                <a:spcPct val="93000"/>
              </a:lnSpc>
              <a:buClr>
                <a:srgbClr val="0C11D8"/>
              </a:buClr>
              <a:buFont typeface="Wingdings" charset="2"/>
              <a:buChar char=""/>
            </a:pPr>
            <a:r>
              <a:rPr lang="fr-FR" sz="2400" b="0" strike="noStrike" spc="-1">
                <a:solidFill>
                  <a:srgbClr val="0C11D8"/>
                </a:solidFill>
                <a:latin typeface="Arial Narrow"/>
                <a:ea typeface="DejaVu Sans"/>
              </a:rPr>
              <a:t>Tous les présents sont, à l’unanimité, pour que la langue d’enseignement soit : </a:t>
            </a:r>
            <a:r>
              <a:rPr lang="fr-FR" sz="2400" b="1" strike="noStrike" spc="-1">
                <a:solidFill>
                  <a:srgbClr val="0C11D8"/>
                </a:solidFill>
                <a:latin typeface="Arial Narrow"/>
                <a:ea typeface="DejaVu Sans"/>
              </a:rPr>
              <a:t>Le Kabyle, </a:t>
            </a:r>
            <a:r>
              <a:rPr lang="fr-FR" sz="2400" b="0" strike="noStrike" spc="-1">
                <a:solidFill>
                  <a:srgbClr val="0C11D8"/>
                </a:solidFill>
                <a:latin typeface="Arial Narrow"/>
                <a:ea typeface="DejaVu Sans"/>
              </a:rPr>
              <a:t>avec une période de transition de courte durée (3 à 5 ans) pour celles et ceux qui sont déjà avancés dans leur cursus scolaire. </a:t>
            </a:r>
            <a:endParaRPr lang="fr-FR" sz="2400" b="0" strike="noStrike" spc="-1">
              <a:latin typeface="Arial"/>
            </a:endParaRPr>
          </a:p>
          <a:p>
            <a:pPr marL="334800" indent="-333720" algn="just">
              <a:lnSpc>
                <a:spcPct val="93000"/>
              </a:lnSpc>
              <a:buClr>
                <a:srgbClr val="0C11D8"/>
              </a:buClr>
              <a:buFont typeface="Wingdings" charset="2"/>
              <a:buChar char=""/>
            </a:pPr>
            <a:r>
              <a:rPr lang="fr-FR" sz="2400" b="0" strike="noStrike" spc="-1">
                <a:solidFill>
                  <a:srgbClr val="0C11D8"/>
                </a:solidFill>
                <a:latin typeface="Arial Narrow"/>
                <a:ea typeface="DejaVu Sans"/>
              </a:rPr>
              <a:t>Tous les présents sont, à l’unanimité, pour que la seconde langue (langue de l’enseignement des sciences et technologies) soit : L’</a:t>
            </a:r>
            <a:r>
              <a:rPr lang="fr-FR" sz="2400" b="1" strike="noStrike" spc="-1">
                <a:solidFill>
                  <a:srgbClr val="0C11D8"/>
                </a:solidFill>
                <a:latin typeface="Arial Narrow"/>
                <a:ea typeface="DejaVu Sans"/>
              </a:rPr>
              <a:t>Anglais.</a:t>
            </a:r>
            <a:endParaRPr lang="fr-FR" sz="2400" b="0" strike="noStrike" spc="-1">
              <a:latin typeface="Arial"/>
            </a:endParaRPr>
          </a:p>
          <a:p>
            <a:pPr marL="334800" indent="-333720" algn="just">
              <a:lnSpc>
                <a:spcPct val="93000"/>
              </a:lnSpc>
            </a:pPr>
            <a:endParaRPr lang="fr-FR" sz="2400" b="0" strike="noStrike" spc="-1">
              <a:latin typeface="Arial"/>
            </a:endParaRPr>
          </a:p>
          <a:p>
            <a:pPr marL="334800" indent="-333720" algn="just">
              <a:lnSpc>
                <a:spcPct val="93000"/>
              </a:lnSpc>
            </a:pPr>
            <a:endParaRPr lang="fr-FR" sz="2400" b="0" strike="noStrike" spc="-1">
              <a:latin typeface="Arial"/>
            </a:endParaRPr>
          </a:p>
          <a:p>
            <a:pPr marL="334800" indent="-333720" algn="just">
              <a:lnSpc>
                <a:spcPct val="93000"/>
              </a:lnSpc>
            </a:pPr>
            <a:endParaRPr lang="fr-FR" sz="2400" b="0" strike="noStrike" spc="-1">
              <a:latin typeface="Arial"/>
            </a:endParaRPr>
          </a:p>
          <a:p>
            <a:pPr marL="334800" indent="-333720" algn="just">
              <a:lnSpc>
                <a:spcPct val="93000"/>
              </a:lnSpc>
            </a:pPr>
            <a:r>
              <a:rPr lang="fr-FR" sz="2400" b="1" u="sng" strike="noStrike" spc="-1">
                <a:solidFill>
                  <a:srgbClr val="0C11D8"/>
                </a:solidFill>
                <a:uFillTx/>
                <a:latin typeface="Arial Narrow"/>
                <a:ea typeface="DejaVu Sans"/>
              </a:rPr>
              <a:t>Première langue</a:t>
            </a:r>
            <a:r>
              <a:rPr lang="fr-FR" sz="2400" b="1" strike="noStrike" spc="-1">
                <a:solidFill>
                  <a:srgbClr val="0C11D8"/>
                </a:solidFill>
                <a:latin typeface="Arial Narrow"/>
                <a:ea typeface="DejaVu Sans"/>
              </a:rPr>
              <a:t>   </a:t>
            </a:r>
            <a:r>
              <a:rPr lang="fr-FR" sz="2400" b="0" strike="noStrike" spc="-1">
                <a:solidFill>
                  <a:srgbClr val="0C11D8"/>
                </a:solidFill>
                <a:latin typeface="Arial Narrow"/>
                <a:ea typeface="DejaVu Sans"/>
              </a:rPr>
              <a:t>:	Kabyle	</a:t>
            </a:r>
            <a:r>
              <a:rPr lang="fr-FR" sz="1800" b="0" strike="noStrike" spc="-1">
                <a:solidFill>
                  <a:srgbClr val="0C11D8"/>
                </a:solidFill>
                <a:latin typeface="Arial Narrow"/>
                <a:ea typeface="DejaVu Sans"/>
              </a:rPr>
              <a:t>(Langue maternelle : Langue d’enseignement principale).</a:t>
            </a:r>
            <a:endParaRPr lang="fr-FR" sz="1800" b="0" strike="noStrike" spc="-1">
              <a:latin typeface="Arial"/>
            </a:endParaRPr>
          </a:p>
          <a:p>
            <a:pPr marL="334800" indent="-333720" algn="just">
              <a:lnSpc>
                <a:spcPct val="93000"/>
              </a:lnSpc>
            </a:pPr>
            <a:r>
              <a:rPr lang="fr-FR" sz="2400" b="1" u="sng" strike="noStrike" spc="-1">
                <a:solidFill>
                  <a:srgbClr val="0C11D8"/>
                </a:solidFill>
                <a:uFillTx/>
                <a:latin typeface="Arial Narrow"/>
                <a:ea typeface="DejaVu Sans"/>
              </a:rPr>
              <a:t>Deuxième langue</a:t>
            </a:r>
            <a:r>
              <a:rPr lang="fr-FR" sz="2400" b="0" strike="noStrike" spc="-1">
                <a:solidFill>
                  <a:srgbClr val="0C11D8"/>
                </a:solidFill>
                <a:latin typeface="Arial Narrow"/>
                <a:ea typeface="DejaVu Sans"/>
              </a:rPr>
              <a:t> :	Anglais	</a:t>
            </a:r>
            <a:r>
              <a:rPr lang="fr-FR" sz="1800" b="0" strike="noStrike" spc="-1">
                <a:solidFill>
                  <a:srgbClr val="0C11D8"/>
                </a:solidFill>
                <a:latin typeface="Arial Narrow"/>
                <a:ea typeface="DejaVu Sans"/>
              </a:rPr>
              <a:t>(Pour l’enseignement des sciences et technologies niveau avancé: Pré-universitaire et 					universitaire).</a:t>
            </a:r>
            <a:endParaRPr lang="fr-FR" sz="1800" b="0" strike="noStrike" spc="-1">
              <a:latin typeface="Arial"/>
            </a:endParaRPr>
          </a:p>
          <a:p>
            <a:pPr marL="334800" indent="-333720" algn="just">
              <a:lnSpc>
                <a:spcPct val="93000"/>
              </a:lnSpc>
            </a:pPr>
            <a:r>
              <a:rPr lang="fr-FR" sz="1800" b="0" strike="noStrike" spc="-1">
                <a:solidFill>
                  <a:srgbClr val="0C11D8"/>
                </a:solidFill>
                <a:latin typeface="Arial Narrow"/>
                <a:ea typeface="DejaVu Sans"/>
              </a:rPr>
              <a:t> </a:t>
            </a:r>
            <a:r>
              <a:rPr lang="fr-FR" sz="2400" b="0" strike="noStrike" spc="-1">
                <a:solidFill>
                  <a:srgbClr val="0C11D8"/>
                </a:solidFill>
                <a:latin typeface="Arial Narrow"/>
                <a:ea typeface="DejaVu Sans"/>
              </a:rPr>
              <a:t>L’anglais sera la langue d’enseignement scientifique et technique (transitoire) en attendant le perfectionnement de la langue kabyle.</a:t>
            </a:r>
            <a:endParaRPr lang="fr-FR" sz="2400" b="0" strike="noStrike" spc="-1">
              <a:latin typeface="Arial"/>
            </a:endParaRPr>
          </a:p>
          <a:p>
            <a:pPr marL="334800" indent="-333720" algn="just">
              <a:lnSpc>
                <a:spcPct val="93000"/>
              </a:lnSpc>
            </a:pPr>
            <a:r>
              <a:rPr lang="fr-FR" sz="2400" b="1" strike="noStrike" spc="-1">
                <a:solidFill>
                  <a:srgbClr val="0C11D8"/>
                </a:solidFill>
                <a:latin typeface="Arial Narrow"/>
                <a:ea typeface="DejaVu Sans"/>
              </a:rPr>
              <a:t>Argumentations  des participants</a:t>
            </a:r>
            <a:r>
              <a:rPr lang="fr-FR" sz="2400" b="0" strike="noStrike" spc="-1">
                <a:solidFill>
                  <a:srgbClr val="0C11D8"/>
                </a:solidFill>
                <a:latin typeface="Arial Narrow"/>
                <a:ea typeface="DejaVu Sans"/>
              </a:rPr>
              <a:t>: Utilisation de l’anglais pour prendre le savoir directement à la source sans passer par les traductions en français.</a:t>
            </a:r>
            <a:endParaRPr lang="fr-FR" sz="2400" b="0" strike="noStrike" spc="-1">
              <a:latin typeface="Arial"/>
            </a:endParaRPr>
          </a:p>
          <a:p>
            <a:pPr marL="334800" indent="-333720" algn="just">
              <a:lnSpc>
                <a:spcPct val="93000"/>
              </a:lnSpc>
            </a:pPr>
            <a:endParaRPr lang="fr-FR" sz="2400" b="0" strike="noStrike" spc="-1">
              <a:latin typeface="Arial"/>
            </a:endParaRPr>
          </a:p>
          <a:p>
            <a:pPr marL="334800" indent="-333720" algn="just">
              <a:lnSpc>
                <a:spcPct val="93000"/>
              </a:lnSpc>
            </a:pPr>
            <a:endParaRPr lang="fr-FR" sz="2400" b="0" strike="noStrike" spc="-1">
              <a:latin typeface="Arial"/>
            </a:endParaRPr>
          </a:p>
          <a:p>
            <a:pPr marL="334800" indent="-333720" algn="just">
              <a:lnSpc>
                <a:spcPct val="93000"/>
              </a:lnSpc>
            </a:pPr>
            <a:r>
              <a:rPr lang="fr-FR" sz="1800" b="1" strike="noStrike" spc="-1">
                <a:solidFill>
                  <a:srgbClr val="0C11D8"/>
                </a:solidFill>
                <a:latin typeface="Arial Narrow"/>
                <a:ea typeface="DejaVu Sans"/>
              </a:rPr>
              <a:t> </a:t>
            </a:r>
            <a:endParaRPr lang="fr-FR" sz="1800" b="0" strike="noStrike" spc="-1">
              <a:latin typeface="Arial"/>
            </a:endParaRPr>
          </a:p>
          <a:p>
            <a:pPr marL="334800" indent="-333720" algn="just">
              <a:lnSpc>
                <a:spcPct val="100000"/>
              </a:lnSpc>
            </a:pPr>
            <a:endParaRPr lang="fr-FR" sz="1800" b="0" strike="noStrike" spc="-1">
              <a:latin typeface="Arial"/>
            </a:endParaRPr>
          </a:p>
        </p:txBody>
      </p:sp>
      <p:sp>
        <p:nvSpPr>
          <p:cNvPr id="256" name="CustomShape 3"/>
          <p:cNvSpPr/>
          <p:nvPr/>
        </p:nvSpPr>
        <p:spPr>
          <a:xfrm>
            <a:off x="0" y="647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257" name="CustomShape 4"/>
          <p:cNvSpPr/>
          <p:nvPr/>
        </p:nvSpPr>
        <p:spPr>
          <a:xfrm>
            <a:off x="431640" y="864720"/>
            <a:ext cx="626328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8- Recommandations de l’assistance (Participants)</a:t>
            </a:r>
            <a:endParaRPr lang="fr-FR" sz="2400" b="0" strike="noStrike" spc="-1">
              <a:latin typeface="Arial"/>
            </a:endParaRPr>
          </a:p>
          <a:p>
            <a:pPr>
              <a:lnSpc>
                <a:spcPct val="93000"/>
              </a:lnSpc>
            </a:pPr>
            <a:endParaRPr lang="fr-FR" sz="2400" b="0" strike="noStrike" spc="-1">
              <a:latin typeface="Arial"/>
            </a:endParaRPr>
          </a:p>
        </p:txBody>
      </p:sp>
      <p:sp>
        <p:nvSpPr>
          <p:cNvPr id="258" name="CustomShape 5"/>
          <p:cNvSpPr/>
          <p:nvPr/>
        </p:nvSpPr>
        <p:spPr>
          <a:xfrm>
            <a:off x="7049880" y="2844000"/>
            <a:ext cx="4980240" cy="970920"/>
          </a:xfrm>
          <a:prstGeom prst="wedgeRectCallout">
            <a:avLst>
              <a:gd name="adj1" fmla="val -9810"/>
              <a:gd name="adj2" fmla="val 84208"/>
            </a:avLst>
          </a:prstGeom>
          <a:solidFill>
            <a:srgbClr val="FFEE8B"/>
          </a:solidFill>
          <a:ln w="9360">
            <a:solidFill>
              <a:srgbClr val="FF0000"/>
            </a:solidFill>
            <a:round/>
          </a:ln>
        </p:spPr>
        <p:style>
          <a:lnRef idx="0">
            <a:scrgbClr r="0" g="0" b="0"/>
          </a:lnRef>
          <a:fillRef idx="0">
            <a:scrgbClr r="0" g="0" b="0"/>
          </a:fillRef>
          <a:effectRef idx="0">
            <a:scrgbClr r="0" g="0" b="0"/>
          </a:effectRef>
          <a:fontRef idx="minor"/>
        </p:style>
        <p:txBody>
          <a:bodyPr lIns="83880" tIns="40680" rIns="83880" bIns="40680"/>
          <a:lstStyle/>
          <a:p>
            <a:pPr algn="ctr">
              <a:lnSpc>
                <a:spcPct val="93000"/>
              </a:lnSpc>
            </a:pPr>
            <a:r>
              <a:rPr lang="fr-FR" sz="1600" b="0" strike="noStrike" spc="-1">
                <a:solidFill>
                  <a:srgbClr val="0C11D8"/>
                </a:solidFill>
                <a:latin typeface="Arial Narrow"/>
                <a:ea typeface="DejaVu Sans"/>
              </a:rPr>
              <a:t>Le Kabyle sera la langue principale de l’enseignement. L’anglais, langue d’enseignement des matières scientifiques et techniques à partir du niveau pré-universitaire. Des cours de terminologie « techniques » seront obligatoires. </a:t>
            </a:r>
            <a:endParaRPr lang="fr-FR" sz="1600" b="0" strike="noStrike" spc="-1">
              <a:latin typeface="Arial"/>
            </a:endParaRPr>
          </a:p>
        </p:txBody>
      </p:sp>
      <p:grpSp>
        <p:nvGrpSpPr>
          <p:cNvPr id="11" name="Groupe 10">
            <a:extLst>
              <a:ext uri="{FF2B5EF4-FFF2-40B4-BE49-F238E27FC236}">
                <a16:creationId xmlns:a16="http://schemas.microsoft.com/office/drawing/2014/main" xmlns="" id="{EDA20BDE-6468-4802-8E02-3B740593F891}"/>
              </a:ext>
            </a:extLst>
          </p:cNvPr>
          <p:cNvGrpSpPr/>
          <p:nvPr/>
        </p:nvGrpSpPr>
        <p:grpSpPr>
          <a:xfrm>
            <a:off x="0" y="144360"/>
            <a:ext cx="12192480" cy="683280"/>
            <a:chOff x="0" y="144360"/>
            <a:chExt cx="12192480" cy="683280"/>
          </a:xfrm>
        </p:grpSpPr>
        <p:sp>
          <p:nvSpPr>
            <p:cNvPr id="12" name="CustomShape 1">
              <a:extLst>
                <a:ext uri="{FF2B5EF4-FFF2-40B4-BE49-F238E27FC236}">
                  <a16:creationId xmlns:a16="http://schemas.microsoft.com/office/drawing/2014/main" xmlns="" id="{EDBF6E75-71CF-4C51-A162-28D11A67EEDE}"/>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3" name="CustomShape 2">
              <a:extLst>
                <a:ext uri="{FF2B5EF4-FFF2-40B4-BE49-F238E27FC236}">
                  <a16:creationId xmlns:a16="http://schemas.microsoft.com/office/drawing/2014/main" xmlns="" id="{FEC874AE-166E-4BE7-AACC-CC73752952EF}"/>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4" name="Picture 4">
              <a:extLst>
                <a:ext uri="{FF2B5EF4-FFF2-40B4-BE49-F238E27FC236}">
                  <a16:creationId xmlns:a16="http://schemas.microsoft.com/office/drawing/2014/main" xmlns="" id="{4D8FA586-62B7-4307-8336-D69BA0FA3D4F}"/>
                </a:ext>
              </a:extLst>
            </p:cNvPr>
            <p:cNvPicPr/>
            <p:nvPr/>
          </p:nvPicPr>
          <p:blipFill>
            <a:blip r:embed="rId4" cstate="print"/>
            <a:stretch/>
          </p:blipFill>
          <p:spPr>
            <a:xfrm>
              <a:off x="11088720" y="144360"/>
              <a:ext cx="975240" cy="683280"/>
            </a:xfrm>
            <a:prstGeom prst="rect">
              <a:avLst/>
            </a:prstGeom>
            <a:ln>
              <a:noFill/>
            </a:ln>
          </p:spPr>
        </p:pic>
        <p:pic>
          <p:nvPicPr>
            <p:cNvPr id="15" name="Picture 7">
              <a:extLst>
                <a:ext uri="{FF2B5EF4-FFF2-40B4-BE49-F238E27FC236}">
                  <a16:creationId xmlns:a16="http://schemas.microsoft.com/office/drawing/2014/main" xmlns="" id="{4F9D8D4F-8527-4B92-B415-A8EAE09FE067}"/>
                </a:ext>
              </a:extLst>
            </p:cNvPr>
            <p:cNvPicPr/>
            <p:nvPr/>
          </p:nvPicPr>
          <p:blipFill>
            <a:blip r:embed="rId5"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2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fill="hold" nodeType="clickEffect">
                                  <p:stCondLst>
                                    <p:cond delay="0"/>
                                  </p:stCondLst>
                                  <p:childTnLst>
                                    <p:set>
                                      <p:cBhvr>
                                        <p:cTn id="10" dur="1" fill="hold">
                                          <p:stCondLst>
                                            <p:cond delay="0"/>
                                          </p:stCondLst>
                                        </p:cTn>
                                        <p:tgtEl>
                                          <p:spTgt spid="254"/>
                                        </p:tgtEl>
                                        <p:attrNameLst>
                                          <p:attrName>style.visibility</p:attrName>
                                        </p:attrNameLst>
                                      </p:cBhvr>
                                      <p:to>
                                        <p:strVal val="visible"/>
                                      </p:to>
                                    </p:set>
                                    <p:anim calcmode="lin" valueType="num">
                                      <p:cBhvr additive="repl">
                                        <p:cTn id="11" dur="1000" fill="hold"/>
                                        <p:tgtEl>
                                          <p:spTgt spid="254"/>
                                        </p:tgtEl>
                                        <p:attrNameLst>
                                          <p:attrName>ppt_w</p:attrName>
                                        </p:attrNameLst>
                                      </p:cBhvr>
                                      <p:tavLst>
                                        <p:tav tm="0">
                                          <p:val>
                                            <p:fltVal val="0"/>
                                          </p:val>
                                        </p:tav>
                                        <p:tav tm="100000">
                                          <p:val>
                                            <p:strVal val="#ppt_w"/>
                                          </p:val>
                                        </p:tav>
                                      </p:tavLst>
                                    </p:anim>
                                    <p:anim calcmode="lin" valueType="num">
                                      <p:cBhvr additive="repl">
                                        <p:cTn id="12" dur="1000" fill="hold"/>
                                        <p:tgtEl>
                                          <p:spTgt spid="254"/>
                                        </p:tgtEl>
                                        <p:attrNameLst>
                                          <p:attrName>ppt_h</p:attrName>
                                        </p:attrNameLst>
                                      </p:cBhvr>
                                      <p:tavLst>
                                        <p:tav tm="0">
                                          <p:val>
                                            <p:fltVal val="0"/>
                                          </p:val>
                                        </p:tav>
                                        <p:tav tm="100000">
                                          <p:val>
                                            <p:strVal val="#ppt_h"/>
                                          </p:val>
                                        </p:tav>
                                      </p:tavLst>
                                    </p:anim>
                                    <p:anim calcmode="lin" valueType="num">
                                      <p:cBhvr additive="repl">
                                        <p:cTn id="13" dur="1000" fill="hold"/>
                                        <p:tgtEl>
                                          <p:spTgt spid="254"/>
                                        </p:tgtEl>
                                        <p:attrNameLst>
                                          <p:attrName>r</p:attrName>
                                        </p:attrNameLst>
                                      </p:cBhvr>
                                      <p:tavLst>
                                        <p:tav tm="0">
                                          <p:val>
                                            <p:strVal val="90"/>
                                          </p:val>
                                        </p:tav>
                                        <p:tav tm="100000">
                                          <p:val>
                                            <p:strVal val="0"/>
                                          </p:val>
                                        </p:tav>
                                      </p:tavLst>
                                    </p:anim>
                                    <p:animEffect transition="in" filter="fade">
                                      <p:cBhvr additive="repl">
                                        <p:cTn id="14" dur="1000"/>
                                        <p:tgtEl>
                                          <p:spTgt spid="254"/>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258"/>
                                        </p:tgtEl>
                                        <p:attrNameLst>
                                          <p:attrName>style.visibility</p:attrName>
                                        </p:attrNameLst>
                                      </p:cBhvr>
                                      <p:to>
                                        <p:strVal val="visible"/>
                                      </p:to>
                                    </p:set>
                                    <p:anim calcmode="lin" valueType="num">
                                      <p:cBhvr additive="repl">
                                        <p:cTn id="19" dur="500" fill="hold"/>
                                        <p:tgtEl>
                                          <p:spTgt spid="258"/>
                                        </p:tgtEl>
                                        <p:attrNameLst>
                                          <p:attrName>ppt_w</p:attrName>
                                        </p:attrNameLst>
                                      </p:cBhvr>
                                      <p:tavLst>
                                        <p:tav tm="0">
                                          <p:val>
                                            <p:fltVal val="0"/>
                                          </p:val>
                                        </p:tav>
                                        <p:tav tm="100000">
                                          <p:val>
                                            <p:strVal val="#ppt_w"/>
                                          </p:val>
                                        </p:tav>
                                      </p:tavLst>
                                    </p:anim>
                                    <p:anim calcmode="lin" valueType="num">
                                      <p:cBhvr additive="repl">
                                        <p:cTn id="20" dur="500" fill="hold"/>
                                        <p:tgtEl>
                                          <p:spTgt spid="258"/>
                                        </p:tgtEl>
                                        <p:attrNameLst>
                                          <p:attrName>ppt_h</p:attrName>
                                        </p:attrNameLst>
                                      </p:cBhvr>
                                      <p:tavLst>
                                        <p:tav tm="0">
                                          <p:val>
                                            <p:fltVal val="0"/>
                                          </p:val>
                                        </p:tav>
                                        <p:tav tm="100000">
                                          <p:val>
                                            <p:strVal val="#ppt_h"/>
                                          </p:val>
                                        </p:tav>
                                      </p:tavLst>
                                    </p:anim>
                                    <p:animEffect transition="in" filter="fade">
                                      <p:cBhvr additive="repl">
                                        <p:cTn id="21" dur="500"/>
                                        <p:tgtEl>
                                          <p:spTgt spid="2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3" name="CustomShape 1"/>
          <p:cNvSpPr/>
          <p:nvPr/>
        </p:nvSpPr>
        <p:spPr>
          <a:xfrm>
            <a:off x="549360" y="1676520"/>
            <a:ext cx="11522520" cy="1967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34800" indent="-333720" algn="just">
              <a:lnSpc>
                <a:spcPct val="93000"/>
              </a:lnSpc>
              <a:buClr>
                <a:srgbClr val="0C11D8"/>
              </a:buClr>
              <a:buFont typeface="Wingdings" charset="2"/>
              <a:buChar char=""/>
            </a:pPr>
            <a:r>
              <a:rPr lang="fr-FR" sz="2400" b="0" strike="noStrike" spc="-1">
                <a:solidFill>
                  <a:srgbClr val="0C11D8"/>
                </a:solidFill>
                <a:latin typeface="Arial Narrow"/>
                <a:ea typeface="DejaVu Sans"/>
              </a:rPr>
              <a:t>Accorder une durée de transition : En mettant en place des cours de terminologie relativement à tout ce qui a été fait en langue arabe : Terminologie : arabe – kabyle,  arabe – français – anglais pour permettre  aux élèves de classes secondaires (lycée) de s’adapter au nouveau système sans se perdre dans leurs nouveaux apprentissages.</a:t>
            </a:r>
            <a:endParaRPr lang="fr-FR" sz="2400" b="0" strike="noStrike" spc="-1">
              <a:latin typeface="Arial"/>
            </a:endParaRPr>
          </a:p>
          <a:p>
            <a:pPr marL="334800" indent="-333720" algn="just">
              <a:lnSpc>
                <a:spcPct val="93000"/>
              </a:lnSpc>
            </a:pPr>
            <a:r>
              <a:rPr lang="fr-FR" sz="1800" b="1" strike="noStrike" spc="-1">
                <a:solidFill>
                  <a:srgbClr val="0C11D8"/>
                </a:solidFill>
                <a:latin typeface="Arial Narrow"/>
                <a:ea typeface="DejaVu Sans"/>
              </a:rPr>
              <a:t> </a:t>
            </a:r>
            <a:endParaRPr lang="fr-FR" sz="1800" b="0" strike="noStrike" spc="-1">
              <a:latin typeface="Arial"/>
            </a:endParaRPr>
          </a:p>
          <a:p>
            <a:pPr marL="334800" indent="-333720" algn="just">
              <a:lnSpc>
                <a:spcPct val="100000"/>
              </a:lnSpc>
            </a:pPr>
            <a:endParaRPr lang="fr-FR" sz="1800" b="0" strike="noStrike" spc="-1">
              <a:latin typeface="Arial"/>
            </a:endParaRPr>
          </a:p>
        </p:txBody>
      </p:sp>
      <p:sp>
        <p:nvSpPr>
          <p:cNvPr id="265" name="CustomShape 3"/>
          <p:cNvSpPr/>
          <p:nvPr/>
        </p:nvSpPr>
        <p:spPr>
          <a:xfrm>
            <a:off x="0" y="647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270" name="CustomShape 6"/>
          <p:cNvSpPr/>
          <p:nvPr/>
        </p:nvSpPr>
        <p:spPr>
          <a:xfrm>
            <a:off x="411480" y="851040"/>
            <a:ext cx="626328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8- Recommandations de l’assistance (Participants)</a:t>
            </a:r>
            <a:endParaRPr lang="fr-FR" sz="2400" b="0" strike="noStrike" spc="-1">
              <a:latin typeface="Arial"/>
            </a:endParaRPr>
          </a:p>
          <a:p>
            <a:pPr>
              <a:lnSpc>
                <a:spcPct val="93000"/>
              </a:lnSpc>
            </a:pPr>
            <a:endParaRPr lang="fr-FR" sz="2400" b="0" strike="noStrike" spc="-1">
              <a:latin typeface="Arial"/>
            </a:endParaRPr>
          </a:p>
        </p:txBody>
      </p:sp>
      <p:grpSp>
        <p:nvGrpSpPr>
          <p:cNvPr id="10" name="Groupe 9">
            <a:extLst>
              <a:ext uri="{FF2B5EF4-FFF2-40B4-BE49-F238E27FC236}">
                <a16:creationId xmlns:a16="http://schemas.microsoft.com/office/drawing/2014/main" xmlns="" id="{E2711482-5E6D-4D09-886F-05DC651A9E4F}"/>
              </a:ext>
            </a:extLst>
          </p:cNvPr>
          <p:cNvGrpSpPr/>
          <p:nvPr/>
        </p:nvGrpSpPr>
        <p:grpSpPr>
          <a:xfrm>
            <a:off x="0" y="144360"/>
            <a:ext cx="12192480" cy="683280"/>
            <a:chOff x="0" y="144360"/>
            <a:chExt cx="12192480" cy="683280"/>
          </a:xfrm>
        </p:grpSpPr>
        <p:sp>
          <p:nvSpPr>
            <p:cNvPr id="11" name="CustomShape 1">
              <a:extLst>
                <a:ext uri="{FF2B5EF4-FFF2-40B4-BE49-F238E27FC236}">
                  <a16:creationId xmlns:a16="http://schemas.microsoft.com/office/drawing/2014/main" xmlns="" id="{F6393C66-9F7F-4E93-9883-B5C83EEF79AB}"/>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2" name="CustomShape 2">
              <a:extLst>
                <a:ext uri="{FF2B5EF4-FFF2-40B4-BE49-F238E27FC236}">
                  <a16:creationId xmlns:a16="http://schemas.microsoft.com/office/drawing/2014/main" xmlns="" id="{4EDDB5C1-4D40-4FAF-85A7-2378D5EB642C}"/>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3" name="Picture 4">
              <a:extLst>
                <a:ext uri="{FF2B5EF4-FFF2-40B4-BE49-F238E27FC236}">
                  <a16:creationId xmlns:a16="http://schemas.microsoft.com/office/drawing/2014/main" xmlns="" id="{FDFBD575-68B1-4B92-B9C4-050E29A3E9E5}"/>
                </a:ext>
              </a:extLst>
            </p:cNvPr>
            <p:cNvPicPr/>
            <p:nvPr/>
          </p:nvPicPr>
          <p:blipFill>
            <a:blip r:embed="rId4" cstate="print"/>
            <a:stretch/>
          </p:blipFill>
          <p:spPr>
            <a:xfrm>
              <a:off x="11088720" y="144360"/>
              <a:ext cx="975240" cy="683280"/>
            </a:xfrm>
            <a:prstGeom prst="rect">
              <a:avLst/>
            </a:prstGeom>
            <a:ln>
              <a:noFill/>
            </a:ln>
          </p:spPr>
        </p:pic>
        <p:pic>
          <p:nvPicPr>
            <p:cNvPr id="14" name="Picture 7">
              <a:extLst>
                <a:ext uri="{FF2B5EF4-FFF2-40B4-BE49-F238E27FC236}">
                  <a16:creationId xmlns:a16="http://schemas.microsoft.com/office/drawing/2014/main" xmlns="" id="{9C1DDADB-A362-4F0F-8CBA-BBBA97B139BC}"/>
                </a:ext>
              </a:extLst>
            </p:cNvPr>
            <p:cNvPicPr/>
            <p:nvPr/>
          </p:nvPicPr>
          <p:blipFill>
            <a:blip r:embed="rId5"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31" presetClass="entr" fill="hold" nodeType="clickEffect">
                                  <p:stCondLst>
                                    <p:cond delay="0"/>
                                  </p:stCondLst>
                                  <p:childTnLst>
                                    <p:set>
                                      <p:cBhvr>
                                        <p:cTn id="6" dur="1" fill="hold">
                                          <p:stCondLst>
                                            <p:cond delay="0"/>
                                          </p:stCondLst>
                                        </p:cTn>
                                        <p:tgtEl>
                                          <p:spTgt spid="263"/>
                                        </p:tgtEl>
                                        <p:attrNameLst>
                                          <p:attrName>style.visibility</p:attrName>
                                        </p:attrNameLst>
                                      </p:cBhvr>
                                      <p:to>
                                        <p:strVal val="visible"/>
                                      </p:to>
                                    </p:set>
                                    <p:anim calcmode="lin" valueType="num">
                                      <p:cBhvr additive="repl">
                                        <p:cTn id="7" dur="1000" fill="hold"/>
                                        <p:tgtEl>
                                          <p:spTgt spid="263"/>
                                        </p:tgtEl>
                                        <p:attrNameLst>
                                          <p:attrName>ppt_w</p:attrName>
                                        </p:attrNameLst>
                                      </p:cBhvr>
                                      <p:tavLst>
                                        <p:tav tm="0">
                                          <p:val>
                                            <p:fltVal val="0"/>
                                          </p:val>
                                        </p:tav>
                                        <p:tav tm="100000">
                                          <p:val>
                                            <p:strVal val="#ppt_w"/>
                                          </p:val>
                                        </p:tav>
                                      </p:tavLst>
                                    </p:anim>
                                    <p:anim calcmode="lin" valueType="num">
                                      <p:cBhvr additive="repl">
                                        <p:cTn id="8" dur="1000" fill="hold"/>
                                        <p:tgtEl>
                                          <p:spTgt spid="263"/>
                                        </p:tgtEl>
                                        <p:attrNameLst>
                                          <p:attrName>ppt_h</p:attrName>
                                        </p:attrNameLst>
                                      </p:cBhvr>
                                      <p:tavLst>
                                        <p:tav tm="0">
                                          <p:val>
                                            <p:fltVal val="0"/>
                                          </p:val>
                                        </p:tav>
                                        <p:tav tm="100000">
                                          <p:val>
                                            <p:strVal val="#ppt_h"/>
                                          </p:val>
                                        </p:tav>
                                      </p:tavLst>
                                    </p:anim>
                                    <p:anim calcmode="lin" valueType="num">
                                      <p:cBhvr additive="repl">
                                        <p:cTn id="9" dur="1000" fill="hold"/>
                                        <p:tgtEl>
                                          <p:spTgt spid="263"/>
                                        </p:tgtEl>
                                        <p:attrNameLst>
                                          <p:attrName>r</p:attrName>
                                        </p:attrNameLst>
                                      </p:cBhvr>
                                      <p:tavLst>
                                        <p:tav tm="0">
                                          <p:val>
                                            <p:strVal val="90"/>
                                          </p:val>
                                        </p:tav>
                                        <p:tav tm="100000">
                                          <p:val>
                                            <p:strVal val="0"/>
                                          </p:val>
                                        </p:tav>
                                      </p:tavLst>
                                    </p:anim>
                                    <p:animEffect transition="in" filter="fade">
                                      <p:cBhvr additive="repl">
                                        <p:cTn id="10" dur="1000"/>
                                        <p:tgtEl>
                                          <p:spTgt spid="2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1" name="CustomShape 1"/>
          <p:cNvSpPr/>
          <p:nvPr/>
        </p:nvSpPr>
        <p:spPr>
          <a:xfrm>
            <a:off x="549360" y="1701000"/>
            <a:ext cx="11522520" cy="4705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720" indent="-341640" algn="just">
              <a:lnSpc>
                <a:spcPct val="93000"/>
              </a:lnSpc>
              <a:buClr>
                <a:srgbClr val="0C11D8"/>
              </a:buClr>
              <a:buFont typeface="Wingdings" charset="2"/>
              <a:buChar char=""/>
            </a:pPr>
            <a:r>
              <a:rPr lang="fr-FR" sz="2400" b="0" strike="noStrike" spc="-1">
                <a:solidFill>
                  <a:srgbClr val="0C11D8"/>
                </a:solidFill>
                <a:latin typeface="Arial Narrow"/>
                <a:ea typeface="DejaVu Sans"/>
              </a:rPr>
              <a:t>Le sport doit être obligatoire particulièrement pour les élèves de 5 ans à 16 ans.</a:t>
            </a:r>
            <a:endParaRPr lang="fr-FR" sz="2400" b="0" strike="noStrike" spc="-1">
              <a:latin typeface="Arial"/>
            </a:endParaRPr>
          </a:p>
          <a:p>
            <a:pPr marL="342720" indent="-341640" algn="just">
              <a:lnSpc>
                <a:spcPct val="93000"/>
              </a:lnSpc>
              <a:buClr>
                <a:srgbClr val="0C11D8"/>
              </a:buClr>
              <a:buFont typeface="Wingdings" charset="2"/>
              <a:buChar char=""/>
            </a:pPr>
            <a:r>
              <a:rPr lang="fr-FR" sz="2400" b="0" strike="noStrike" spc="-1">
                <a:solidFill>
                  <a:srgbClr val="0C11D8"/>
                </a:solidFill>
                <a:latin typeface="Arial Narrow"/>
                <a:ea typeface="DejaVu Sans"/>
              </a:rPr>
              <a:t>Trouver des méthodes adéquates pour instaurer l’acquisition du savoir pour les enfants de bas âge. </a:t>
            </a:r>
            <a:r>
              <a:rPr lang="fr-FR" sz="2400" b="0" u="sng" strike="noStrike" spc="-1">
                <a:solidFill>
                  <a:srgbClr val="0C11D8"/>
                </a:solidFill>
                <a:uFillTx/>
                <a:latin typeface="Arial Narrow"/>
                <a:ea typeface="DejaVu Sans"/>
              </a:rPr>
              <a:t>Exemple</a:t>
            </a:r>
            <a:r>
              <a:rPr lang="fr-FR" sz="2400" b="0" strike="noStrike" spc="-1">
                <a:solidFill>
                  <a:srgbClr val="0C11D8"/>
                </a:solidFill>
                <a:latin typeface="Arial Narrow"/>
                <a:ea typeface="DejaVu Sans"/>
              </a:rPr>
              <a:t>: Apprendre par le jeu.</a:t>
            </a:r>
            <a:endParaRPr lang="fr-FR" sz="2400" b="0" strike="noStrike" spc="-1">
              <a:latin typeface="Arial"/>
            </a:endParaRPr>
          </a:p>
          <a:p>
            <a:pPr marL="342720" indent="-341640" algn="just">
              <a:lnSpc>
                <a:spcPct val="93000"/>
              </a:lnSpc>
              <a:buClr>
                <a:srgbClr val="0C11D8"/>
              </a:buClr>
              <a:buFont typeface="Wingdings" charset="2"/>
              <a:buChar char=""/>
            </a:pPr>
            <a:r>
              <a:rPr lang="fr-FR" sz="2400" b="0" strike="noStrike" spc="-1">
                <a:solidFill>
                  <a:srgbClr val="0C11D8"/>
                </a:solidFill>
                <a:latin typeface="Arial Narrow"/>
                <a:ea typeface="DejaVu Sans"/>
              </a:rPr>
              <a:t>Définir la durée de la transition.</a:t>
            </a:r>
            <a:endParaRPr lang="fr-FR" sz="2400" b="0" strike="noStrike" spc="-1">
              <a:latin typeface="Arial"/>
            </a:endParaRPr>
          </a:p>
          <a:p>
            <a:pPr marL="342720" indent="-341640" algn="just">
              <a:lnSpc>
                <a:spcPct val="93000"/>
              </a:lnSpc>
              <a:buClr>
                <a:srgbClr val="0C11D8"/>
              </a:buClr>
              <a:buFont typeface="Wingdings" charset="2"/>
              <a:buChar char=""/>
            </a:pPr>
            <a:r>
              <a:rPr lang="fr-FR" sz="2400" b="0" strike="noStrike" spc="-1">
                <a:solidFill>
                  <a:srgbClr val="0C11D8"/>
                </a:solidFill>
                <a:latin typeface="Arial Narrow"/>
                <a:ea typeface="DejaVu Sans"/>
              </a:rPr>
              <a:t>Mettre en œuvre des programmes (et cours) de l’enseignement du Kabyle aux adultes de tous les niveaux (même pour les adultes n’ayant pas un bon niveau d’instruction). Cela permet une harmonisation entre parents-enfants.</a:t>
            </a:r>
            <a:endParaRPr lang="fr-FR" sz="2400" b="0" strike="noStrike" spc="-1">
              <a:latin typeface="Arial"/>
            </a:endParaRPr>
          </a:p>
          <a:p>
            <a:pPr marL="342720" indent="-341640" algn="just">
              <a:lnSpc>
                <a:spcPct val="93000"/>
              </a:lnSpc>
              <a:buClr>
                <a:srgbClr val="0C11D8"/>
              </a:buClr>
              <a:buFont typeface="Wingdings" charset="2"/>
              <a:buChar char=""/>
            </a:pPr>
            <a:r>
              <a:rPr lang="fr-FR" sz="2400" b="0" strike="noStrike" spc="-1">
                <a:solidFill>
                  <a:srgbClr val="0C11D8"/>
                </a:solidFill>
                <a:latin typeface="Arial Narrow"/>
                <a:ea typeface="DejaVu Sans"/>
              </a:rPr>
              <a:t>Priorité aux enfants dans la société kabyle comme en Finlande </a:t>
            </a:r>
            <a:r>
              <a:rPr lang="fr-FR" sz="1800" b="0" strike="noStrike" spc="-1">
                <a:solidFill>
                  <a:srgbClr val="0C11D8"/>
                </a:solidFill>
                <a:latin typeface="Arial Narrow"/>
                <a:ea typeface="DejaVu Sans"/>
              </a:rPr>
              <a:t>(Les pays Scandinaves en général).</a:t>
            </a:r>
            <a:endParaRPr lang="fr-FR" sz="1800" b="0" strike="noStrike" spc="-1">
              <a:latin typeface="Arial"/>
            </a:endParaRPr>
          </a:p>
          <a:p>
            <a:pPr marL="342720" indent="-341640" algn="just">
              <a:lnSpc>
                <a:spcPct val="93000"/>
              </a:lnSpc>
              <a:buClr>
                <a:srgbClr val="0C11D8"/>
              </a:buClr>
              <a:buFont typeface="Wingdings" charset="2"/>
              <a:buChar char=""/>
            </a:pPr>
            <a:r>
              <a:rPr lang="fr-FR" sz="2400" b="0" strike="noStrike" spc="-1">
                <a:solidFill>
                  <a:srgbClr val="0C11D8"/>
                </a:solidFill>
                <a:latin typeface="Arial Narrow"/>
                <a:ea typeface="DejaVu Sans"/>
              </a:rPr>
              <a:t>Faire appel aux spécialistes en pédagogie pour la conception des programmes d’enseignement (niveau détail et les orientations pédagogiques).</a:t>
            </a:r>
            <a:endParaRPr lang="fr-FR" sz="2400" b="0" strike="noStrike" spc="-1">
              <a:latin typeface="Arial"/>
            </a:endParaRPr>
          </a:p>
          <a:p>
            <a:pPr marL="342720" indent="-341640" algn="just">
              <a:lnSpc>
                <a:spcPct val="93000"/>
              </a:lnSpc>
              <a:buClr>
                <a:srgbClr val="0C11D8"/>
              </a:buClr>
              <a:buFont typeface="Wingdings" charset="2"/>
              <a:buChar char=""/>
            </a:pPr>
            <a:r>
              <a:rPr lang="fr-FR" sz="2400" b="0" strike="noStrike" spc="-1">
                <a:solidFill>
                  <a:srgbClr val="0C11D8"/>
                </a:solidFill>
                <a:latin typeface="Arial Narrow"/>
                <a:ea typeface="DejaVu Sans"/>
              </a:rPr>
              <a:t>Tenir compte que la Kabylie est pour les générations à venir. Donc, priorité à la petite enfance et aux jeunes.</a:t>
            </a:r>
            <a:endParaRPr lang="fr-FR" sz="2400" b="0" strike="noStrike" spc="-1">
              <a:latin typeface="Arial"/>
            </a:endParaRPr>
          </a:p>
          <a:p>
            <a:pPr marL="342720" indent="-341640" algn="just">
              <a:lnSpc>
                <a:spcPct val="100000"/>
              </a:lnSpc>
            </a:pPr>
            <a:endParaRPr lang="fr-FR" sz="2400" b="0" strike="noStrike" spc="-1">
              <a:latin typeface="Arial"/>
            </a:endParaRPr>
          </a:p>
        </p:txBody>
      </p:sp>
      <p:sp>
        <p:nvSpPr>
          <p:cNvPr id="273" name="CustomShape 3"/>
          <p:cNvSpPr/>
          <p:nvPr/>
        </p:nvSpPr>
        <p:spPr>
          <a:xfrm>
            <a:off x="0" y="647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278" name="CustomShape 6"/>
          <p:cNvSpPr/>
          <p:nvPr/>
        </p:nvSpPr>
        <p:spPr>
          <a:xfrm>
            <a:off x="411480" y="851040"/>
            <a:ext cx="626328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8- Recommandations de l’assistance (Participants)</a:t>
            </a:r>
            <a:endParaRPr lang="fr-FR" sz="2400" b="0" strike="noStrike" spc="-1">
              <a:latin typeface="Arial"/>
            </a:endParaRPr>
          </a:p>
          <a:p>
            <a:pPr>
              <a:lnSpc>
                <a:spcPct val="93000"/>
              </a:lnSpc>
            </a:pPr>
            <a:endParaRPr lang="fr-FR" sz="2400" b="0" strike="noStrike" spc="-1">
              <a:latin typeface="Arial"/>
            </a:endParaRPr>
          </a:p>
        </p:txBody>
      </p:sp>
      <p:grpSp>
        <p:nvGrpSpPr>
          <p:cNvPr id="10" name="Groupe 9">
            <a:extLst>
              <a:ext uri="{FF2B5EF4-FFF2-40B4-BE49-F238E27FC236}">
                <a16:creationId xmlns:a16="http://schemas.microsoft.com/office/drawing/2014/main" xmlns="" id="{15D37531-1E60-43ED-86C3-7610DB8A0405}"/>
              </a:ext>
            </a:extLst>
          </p:cNvPr>
          <p:cNvGrpSpPr/>
          <p:nvPr/>
        </p:nvGrpSpPr>
        <p:grpSpPr>
          <a:xfrm>
            <a:off x="0" y="144360"/>
            <a:ext cx="12192480" cy="683280"/>
            <a:chOff x="0" y="144360"/>
            <a:chExt cx="12192480" cy="683280"/>
          </a:xfrm>
        </p:grpSpPr>
        <p:sp>
          <p:nvSpPr>
            <p:cNvPr id="11" name="CustomShape 1">
              <a:extLst>
                <a:ext uri="{FF2B5EF4-FFF2-40B4-BE49-F238E27FC236}">
                  <a16:creationId xmlns:a16="http://schemas.microsoft.com/office/drawing/2014/main" xmlns="" id="{4F67F68E-336C-4836-A443-56C9814D219B}"/>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2" name="CustomShape 2">
              <a:extLst>
                <a:ext uri="{FF2B5EF4-FFF2-40B4-BE49-F238E27FC236}">
                  <a16:creationId xmlns:a16="http://schemas.microsoft.com/office/drawing/2014/main" xmlns="" id="{2443D632-107D-47F0-8830-04F52884D5C0}"/>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3" name="Picture 4">
              <a:extLst>
                <a:ext uri="{FF2B5EF4-FFF2-40B4-BE49-F238E27FC236}">
                  <a16:creationId xmlns:a16="http://schemas.microsoft.com/office/drawing/2014/main" xmlns="" id="{DD0BF04B-1C36-4A24-97A5-E8748472628A}"/>
                </a:ext>
              </a:extLst>
            </p:cNvPr>
            <p:cNvPicPr/>
            <p:nvPr/>
          </p:nvPicPr>
          <p:blipFill>
            <a:blip r:embed="rId4" cstate="print"/>
            <a:stretch/>
          </p:blipFill>
          <p:spPr>
            <a:xfrm>
              <a:off x="11088720" y="144360"/>
              <a:ext cx="975240" cy="683280"/>
            </a:xfrm>
            <a:prstGeom prst="rect">
              <a:avLst/>
            </a:prstGeom>
            <a:ln>
              <a:noFill/>
            </a:ln>
          </p:spPr>
        </p:pic>
        <p:pic>
          <p:nvPicPr>
            <p:cNvPr id="14" name="Picture 7">
              <a:extLst>
                <a:ext uri="{FF2B5EF4-FFF2-40B4-BE49-F238E27FC236}">
                  <a16:creationId xmlns:a16="http://schemas.microsoft.com/office/drawing/2014/main" xmlns="" id="{102812FF-F791-4DA9-9BA2-54D679ED1CE9}"/>
                </a:ext>
              </a:extLst>
            </p:cNvPr>
            <p:cNvPicPr/>
            <p:nvPr/>
          </p:nvPicPr>
          <p:blipFill>
            <a:blip r:embed="rId5"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31" presetClass="entr" fill="hold" nodeType="clickEffect">
                                  <p:stCondLst>
                                    <p:cond delay="0"/>
                                  </p:stCondLst>
                                  <p:childTnLst>
                                    <p:set>
                                      <p:cBhvr>
                                        <p:cTn id="6" dur="1" fill="hold">
                                          <p:stCondLst>
                                            <p:cond delay="0"/>
                                          </p:stCondLst>
                                        </p:cTn>
                                        <p:tgtEl>
                                          <p:spTgt spid="271"/>
                                        </p:tgtEl>
                                        <p:attrNameLst>
                                          <p:attrName>style.visibility</p:attrName>
                                        </p:attrNameLst>
                                      </p:cBhvr>
                                      <p:to>
                                        <p:strVal val="visible"/>
                                      </p:to>
                                    </p:set>
                                    <p:anim calcmode="lin" valueType="num">
                                      <p:cBhvr additive="repl">
                                        <p:cTn id="7" dur="1000" fill="hold"/>
                                        <p:tgtEl>
                                          <p:spTgt spid="271"/>
                                        </p:tgtEl>
                                        <p:attrNameLst>
                                          <p:attrName>ppt_w</p:attrName>
                                        </p:attrNameLst>
                                      </p:cBhvr>
                                      <p:tavLst>
                                        <p:tav tm="0">
                                          <p:val>
                                            <p:fltVal val="0"/>
                                          </p:val>
                                        </p:tav>
                                        <p:tav tm="100000">
                                          <p:val>
                                            <p:strVal val="#ppt_w"/>
                                          </p:val>
                                        </p:tav>
                                      </p:tavLst>
                                    </p:anim>
                                    <p:anim calcmode="lin" valueType="num">
                                      <p:cBhvr additive="repl">
                                        <p:cTn id="8" dur="1000" fill="hold"/>
                                        <p:tgtEl>
                                          <p:spTgt spid="271"/>
                                        </p:tgtEl>
                                        <p:attrNameLst>
                                          <p:attrName>ppt_h</p:attrName>
                                        </p:attrNameLst>
                                      </p:cBhvr>
                                      <p:tavLst>
                                        <p:tav tm="0">
                                          <p:val>
                                            <p:fltVal val="0"/>
                                          </p:val>
                                        </p:tav>
                                        <p:tav tm="100000">
                                          <p:val>
                                            <p:strVal val="#ppt_h"/>
                                          </p:val>
                                        </p:tav>
                                      </p:tavLst>
                                    </p:anim>
                                    <p:anim calcmode="lin" valueType="num">
                                      <p:cBhvr additive="repl">
                                        <p:cTn id="9" dur="1000" fill="hold"/>
                                        <p:tgtEl>
                                          <p:spTgt spid="271"/>
                                        </p:tgtEl>
                                        <p:attrNameLst>
                                          <p:attrName>r</p:attrName>
                                        </p:attrNameLst>
                                      </p:cBhvr>
                                      <p:tavLst>
                                        <p:tav tm="0">
                                          <p:val>
                                            <p:strVal val="90"/>
                                          </p:val>
                                        </p:tav>
                                        <p:tav tm="100000">
                                          <p:val>
                                            <p:strVal val="0"/>
                                          </p:val>
                                        </p:tav>
                                      </p:tavLst>
                                    </p:anim>
                                    <p:animEffect transition="in" filter="fade">
                                      <p:cBhvr additive="repl">
                                        <p:cTn id="10" dur="1000"/>
                                        <p:tgtEl>
                                          <p:spTgt spid="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9" name="CustomShape 1"/>
          <p:cNvSpPr/>
          <p:nvPr/>
        </p:nvSpPr>
        <p:spPr>
          <a:xfrm>
            <a:off x="549360" y="1197000"/>
            <a:ext cx="11522520" cy="4110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93000"/>
              </a:lnSpc>
            </a:pPr>
            <a:endParaRPr lang="fr-FR" sz="1800" b="0" strike="noStrike" spc="-1" dirty="0">
              <a:latin typeface="Arial"/>
            </a:endParaRPr>
          </a:p>
          <a:p>
            <a:pPr marL="342720" indent="-341640" algn="just">
              <a:lnSpc>
                <a:spcPct val="93000"/>
              </a:lnSpc>
              <a:buClr>
                <a:srgbClr val="0C11D8"/>
              </a:buClr>
              <a:buFont typeface="Wingdings" charset="2"/>
              <a:buChar char=""/>
            </a:pPr>
            <a:r>
              <a:rPr lang="fr-FR" sz="2400" b="0" strike="noStrike" spc="-1" dirty="0">
                <a:solidFill>
                  <a:srgbClr val="0C11D8"/>
                </a:solidFill>
                <a:latin typeface="Arial Narrow"/>
                <a:ea typeface="DejaVu Sans"/>
              </a:rPr>
              <a:t>Mettre en place une bonne stratégie pour l’introduction de l’anglais qui présente beaucoup plus d’avantages dans l’enseignement des sciences et technologies: Langue internationale, langue des sciences et technologies, langue des affaires, et du savoir en général.</a:t>
            </a:r>
            <a:endParaRPr lang="fr-FR" sz="2400" b="0" strike="noStrike" spc="-1" dirty="0">
              <a:latin typeface="Arial"/>
            </a:endParaRPr>
          </a:p>
          <a:p>
            <a:pPr marL="342720" indent="-341640" algn="just">
              <a:lnSpc>
                <a:spcPct val="93000"/>
              </a:lnSpc>
              <a:buClr>
                <a:srgbClr val="0C11D8"/>
              </a:buClr>
              <a:buFont typeface="Wingdings" charset="2"/>
              <a:buChar char=""/>
            </a:pPr>
            <a:r>
              <a:rPr lang="fr-FR" sz="2400" b="0" strike="noStrike" spc="-1" dirty="0">
                <a:solidFill>
                  <a:srgbClr val="0C11D8"/>
                </a:solidFill>
                <a:latin typeface="Arial Narrow"/>
                <a:ea typeface="DejaVu Sans"/>
              </a:rPr>
              <a:t>Remplacer les lycées par des institutions d’enseignement genre de CEGEP </a:t>
            </a:r>
            <a:r>
              <a:rPr lang="fr-FR" sz="2000" strike="noStrike" spc="-1" dirty="0">
                <a:solidFill>
                  <a:srgbClr val="0000FF"/>
                </a:solidFill>
                <a:latin typeface="Arial Narrow" panose="020B0606020202030204" pitchFamily="34" charset="0"/>
                <a:ea typeface="DejaVu Sans"/>
              </a:rPr>
              <a:t>[</a:t>
            </a:r>
            <a:r>
              <a:rPr lang="fr-FR" sz="2000" b="1" dirty="0">
                <a:solidFill>
                  <a:srgbClr val="0000FF"/>
                </a:solidFill>
                <a:latin typeface="Arial Narrow" panose="020B0606020202030204" pitchFamily="34" charset="0"/>
              </a:rPr>
              <a:t>C</a:t>
            </a:r>
            <a:r>
              <a:rPr lang="fr-FR" sz="2000" dirty="0">
                <a:solidFill>
                  <a:srgbClr val="0000FF"/>
                </a:solidFill>
                <a:latin typeface="Arial Narrow" panose="020B0606020202030204" pitchFamily="34" charset="0"/>
              </a:rPr>
              <a:t>ollège d’</a:t>
            </a:r>
            <a:r>
              <a:rPr lang="fr-FR" sz="2000" b="1" dirty="0">
                <a:solidFill>
                  <a:srgbClr val="0000FF"/>
                </a:solidFill>
                <a:latin typeface="Arial Narrow" panose="020B0606020202030204" pitchFamily="34" charset="0"/>
              </a:rPr>
              <a:t>E</a:t>
            </a:r>
            <a:r>
              <a:rPr lang="fr-FR" sz="2000" dirty="0">
                <a:solidFill>
                  <a:srgbClr val="0000FF"/>
                </a:solidFill>
                <a:latin typeface="Arial Narrow" panose="020B0606020202030204" pitchFamily="34" charset="0"/>
              </a:rPr>
              <a:t>nseignement </a:t>
            </a:r>
            <a:r>
              <a:rPr lang="fr-FR" sz="2000" b="1" dirty="0">
                <a:solidFill>
                  <a:srgbClr val="0000FF"/>
                </a:solidFill>
                <a:latin typeface="Arial Narrow" panose="020B0606020202030204" pitchFamily="34" charset="0"/>
              </a:rPr>
              <a:t>G</a:t>
            </a:r>
            <a:r>
              <a:rPr lang="fr-FR" sz="2000" dirty="0">
                <a:solidFill>
                  <a:srgbClr val="0000FF"/>
                </a:solidFill>
                <a:latin typeface="Arial Narrow" panose="020B0606020202030204" pitchFamily="34" charset="0"/>
              </a:rPr>
              <a:t>énéral et </a:t>
            </a:r>
            <a:r>
              <a:rPr lang="fr-FR" sz="2000" b="1" dirty="0">
                <a:solidFill>
                  <a:srgbClr val="0000FF"/>
                </a:solidFill>
                <a:latin typeface="Arial Narrow" panose="020B0606020202030204" pitchFamily="34" charset="0"/>
              </a:rPr>
              <a:t>P</a:t>
            </a:r>
            <a:r>
              <a:rPr lang="fr-FR" sz="2000" dirty="0">
                <a:solidFill>
                  <a:srgbClr val="0000FF"/>
                </a:solidFill>
                <a:latin typeface="Arial Narrow" panose="020B0606020202030204" pitchFamily="34" charset="0"/>
              </a:rPr>
              <a:t>rofessionnel: Un établissement d’enseignement public </a:t>
            </a:r>
            <a:r>
              <a:rPr lang="fr-FR" sz="1600" dirty="0">
                <a:solidFill>
                  <a:srgbClr val="0000FF"/>
                </a:solidFill>
                <a:latin typeface="Arial Narrow" panose="020B0606020202030204" pitchFamily="34" charset="0"/>
              </a:rPr>
              <a:t>(Québec) </a:t>
            </a:r>
            <a:r>
              <a:rPr lang="fr-FR" sz="2000" dirty="0">
                <a:solidFill>
                  <a:srgbClr val="0000FF"/>
                </a:solidFill>
                <a:latin typeface="Arial Narrow" panose="020B0606020202030204" pitchFamily="34" charset="0"/>
              </a:rPr>
              <a:t>où sont offertes des formations techniques et préuniversitaires]</a:t>
            </a:r>
            <a:r>
              <a:rPr lang="fr-FR" dirty="0"/>
              <a:t>,</a:t>
            </a:r>
            <a:r>
              <a:rPr lang="fr-FR" sz="2400" b="0" strike="noStrike" spc="-1" dirty="0">
                <a:solidFill>
                  <a:srgbClr val="0C11D8"/>
                </a:solidFill>
                <a:latin typeface="Arial Narrow"/>
                <a:ea typeface="DejaVu Sans"/>
              </a:rPr>
              <a:t> ou Collèges.</a:t>
            </a:r>
            <a:endParaRPr lang="fr-FR" sz="2400" b="0" strike="noStrike" spc="-1" dirty="0">
              <a:latin typeface="Arial"/>
            </a:endParaRPr>
          </a:p>
          <a:p>
            <a:pPr marL="342720" indent="-341640" algn="just">
              <a:lnSpc>
                <a:spcPct val="93000"/>
              </a:lnSpc>
              <a:buClr>
                <a:srgbClr val="0C11D8"/>
              </a:buClr>
              <a:buFont typeface="Wingdings" charset="2"/>
              <a:buChar char=""/>
            </a:pPr>
            <a:r>
              <a:rPr lang="fr-FR" sz="2400" b="0" strike="noStrike" spc="-1" dirty="0">
                <a:solidFill>
                  <a:srgbClr val="0C11D8"/>
                </a:solidFill>
                <a:latin typeface="Arial Narrow"/>
                <a:ea typeface="DejaVu Sans"/>
              </a:rPr>
              <a:t>Ajouter des programmes de développement personnel en matière de langue {Programme</a:t>
            </a:r>
            <a:r>
              <a:rPr lang="fr-FR" sz="2400" b="1" strike="noStrike" spc="-1" dirty="0">
                <a:solidFill>
                  <a:srgbClr val="0C11D8"/>
                </a:solidFill>
                <a:latin typeface="Arial Narrow"/>
                <a:ea typeface="DejaVu Sans"/>
              </a:rPr>
              <a:t> Neuro Linguistique</a:t>
            </a:r>
            <a:r>
              <a:rPr lang="fr-FR" sz="2400" b="1" i="1" strike="noStrike" spc="-1" dirty="0">
                <a:solidFill>
                  <a:srgbClr val="0C11D8"/>
                </a:solidFill>
                <a:latin typeface="Arial Narrow"/>
                <a:ea typeface="DejaVu Sans"/>
              </a:rPr>
              <a:t> (</a:t>
            </a:r>
            <a:r>
              <a:rPr lang="fr-FR" sz="2400" b="1" strike="noStrike" spc="-1" dirty="0">
                <a:solidFill>
                  <a:srgbClr val="0C11D8"/>
                </a:solidFill>
                <a:latin typeface="Arial Narrow"/>
                <a:ea typeface="DejaVu Sans"/>
              </a:rPr>
              <a:t>PNL</a:t>
            </a:r>
            <a:r>
              <a:rPr lang="fr-FR" sz="2400" b="1" i="1" strike="noStrike" spc="-1" dirty="0">
                <a:solidFill>
                  <a:srgbClr val="0C11D8"/>
                </a:solidFill>
                <a:latin typeface="Arial Narrow"/>
                <a:ea typeface="DejaVu Sans"/>
              </a:rPr>
              <a:t>)</a:t>
            </a:r>
            <a:r>
              <a:rPr lang="fr-FR" sz="2400" b="1" strike="noStrike" spc="-1" dirty="0">
                <a:solidFill>
                  <a:srgbClr val="0C11D8"/>
                </a:solidFill>
                <a:latin typeface="Arial Narrow"/>
                <a:ea typeface="DejaVu Sans"/>
              </a:rPr>
              <a:t> }  </a:t>
            </a:r>
            <a:r>
              <a:rPr lang="fr-FR" sz="2400" b="0" strike="noStrike" spc="-1" dirty="0">
                <a:solidFill>
                  <a:srgbClr val="0C11D8"/>
                </a:solidFill>
                <a:latin typeface="Arial Narrow"/>
                <a:ea typeface="DejaVu Sans"/>
              </a:rPr>
              <a:t>dans les cycles scolaires.</a:t>
            </a:r>
            <a:endParaRPr lang="fr-FR" sz="2400" b="0" strike="noStrike" spc="-1" dirty="0">
              <a:latin typeface="Arial"/>
            </a:endParaRPr>
          </a:p>
          <a:p>
            <a:pPr marL="342720" indent="-341640" algn="just">
              <a:lnSpc>
                <a:spcPct val="93000"/>
              </a:lnSpc>
              <a:buClr>
                <a:srgbClr val="0C11D8"/>
              </a:buClr>
              <a:buFont typeface="Wingdings" charset="2"/>
              <a:buChar char=""/>
            </a:pPr>
            <a:r>
              <a:rPr lang="fr-FR" sz="2400" b="0" strike="noStrike" spc="-1" dirty="0">
                <a:solidFill>
                  <a:srgbClr val="0C11D8"/>
                </a:solidFill>
                <a:latin typeface="Arial Narrow"/>
                <a:ea typeface="DejaVu Sans"/>
              </a:rPr>
              <a:t>Le nouveau système éducatif de la Kabylie doit être appliqué à 100% à partir de la petite enfance et du primaire. </a:t>
            </a:r>
            <a:r>
              <a:rPr lang="fr-FR" sz="2400" b="0" u="sng" strike="noStrike" spc="-1" dirty="0">
                <a:solidFill>
                  <a:srgbClr val="0C11D8"/>
                </a:solidFill>
                <a:uFillTx/>
                <a:latin typeface="Arial Narrow"/>
                <a:ea typeface="DejaVu Sans"/>
              </a:rPr>
              <a:t>Pour les paliers supérieurs, une période de transition est fortement recommandée </a:t>
            </a:r>
            <a:r>
              <a:rPr lang="fr-FR" sz="2400" b="0" strike="noStrike" spc="-1" dirty="0">
                <a:solidFill>
                  <a:srgbClr val="0C11D8"/>
                </a:solidFill>
                <a:latin typeface="Arial Narrow"/>
                <a:ea typeface="DejaVu Sans"/>
              </a:rPr>
              <a:t>(inévitable pour assurer la réussite).</a:t>
            </a:r>
            <a:endParaRPr lang="fr-FR" sz="2400" b="0" strike="noStrike" spc="-1" dirty="0">
              <a:latin typeface="Arial"/>
            </a:endParaRPr>
          </a:p>
        </p:txBody>
      </p:sp>
      <p:sp>
        <p:nvSpPr>
          <p:cNvPr id="281" name="CustomShape 3"/>
          <p:cNvSpPr/>
          <p:nvPr/>
        </p:nvSpPr>
        <p:spPr>
          <a:xfrm>
            <a:off x="0" y="647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286" name="CustomShape 6"/>
          <p:cNvSpPr/>
          <p:nvPr/>
        </p:nvSpPr>
        <p:spPr>
          <a:xfrm>
            <a:off x="411480" y="851040"/>
            <a:ext cx="626328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8- Recommandations de l’assistance (Participants)</a:t>
            </a:r>
            <a:endParaRPr lang="fr-FR" sz="2400" b="0" strike="noStrike" spc="-1">
              <a:latin typeface="Arial"/>
            </a:endParaRPr>
          </a:p>
          <a:p>
            <a:pPr>
              <a:lnSpc>
                <a:spcPct val="93000"/>
              </a:lnSpc>
            </a:pPr>
            <a:endParaRPr lang="fr-FR" sz="2400" b="0" strike="noStrike" spc="-1">
              <a:latin typeface="Arial"/>
            </a:endParaRPr>
          </a:p>
        </p:txBody>
      </p:sp>
      <p:grpSp>
        <p:nvGrpSpPr>
          <p:cNvPr id="10" name="Groupe 9">
            <a:extLst>
              <a:ext uri="{FF2B5EF4-FFF2-40B4-BE49-F238E27FC236}">
                <a16:creationId xmlns:a16="http://schemas.microsoft.com/office/drawing/2014/main" xmlns="" id="{E3455EF7-142B-4682-9696-3AB9ECBC9668}"/>
              </a:ext>
            </a:extLst>
          </p:cNvPr>
          <p:cNvGrpSpPr/>
          <p:nvPr/>
        </p:nvGrpSpPr>
        <p:grpSpPr>
          <a:xfrm>
            <a:off x="0" y="144360"/>
            <a:ext cx="12192480" cy="683280"/>
            <a:chOff x="0" y="144360"/>
            <a:chExt cx="12192480" cy="683280"/>
          </a:xfrm>
        </p:grpSpPr>
        <p:sp>
          <p:nvSpPr>
            <p:cNvPr id="11" name="CustomShape 1">
              <a:extLst>
                <a:ext uri="{FF2B5EF4-FFF2-40B4-BE49-F238E27FC236}">
                  <a16:creationId xmlns:a16="http://schemas.microsoft.com/office/drawing/2014/main" xmlns="" id="{A63F65B3-2772-4CA9-9A3F-A0FB8914F742}"/>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2" name="CustomShape 2">
              <a:extLst>
                <a:ext uri="{FF2B5EF4-FFF2-40B4-BE49-F238E27FC236}">
                  <a16:creationId xmlns:a16="http://schemas.microsoft.com/office/drawing/2014/main" xmlns="" id="{94BC3BFA-A989-4E5A-A06A-FB84DF259DFF}"/>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3" name="Picture 4">
              <a:extLst>
                <a:ext uri="{FF2B5EF4-FFF2-40B4-BE49-F238E27FC236}">
                  <a16:creationId xmlns:a16="http://schemas.microsoft.com/office/drawing/2014/main" xmlns="" id="{F1AF15BD-4AAE-4119-B875-CD26AED30CA4}"/>
                </a:ext>
              </a:extLst>
            </p:cNvPr>
            <p:cNvPicPr/>
            <p:nvPr/>
          </p:nvPicPr>
          <p:blipFill>
            <a:blip r:embed="rId4" cstate="print"/>
            <a:stretch/>
          </p:blipFill>
          <p:spPr>
            <a:xfrm>
              <a:off x="11088720" y="144360"/>
              <a:ext cx="975240" cy="683280"/>
            </a:xfrm>
            <a:prstGeom prst="rect">
              <a:avLst/>
            </a:prstGeom>
            <a:ln>
              <a:noFill/>
            </a:ln>
          </p:spPr>
        </p:pic>
        <p:pic>
          <p:nvPicPr>
            <p:cNvPr id="14" name="Picture 7">
              <a:extLst>
                <a:ext uri="{FF2B5EF4-FFF2-40B4-BE49-F238E27FC236}">
                  <a16:creationId xmlns:a16="http://schemas.microsoft.com/office/drawing/2014/main" xmlns="" id="{079F5663-2DB2-4C76-9E22-5A7123327FF7}"/>
                </a:ext>
              </a:extLst>
            </p:cNvPr>
            <p:cNvPicPr/>
            <p:nvPr/>
          </p:nvPicPr>
          <p:blipFill>
            <a:blip r:embed="rId5"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31" presetClass="entr" fill="hold" nodeType="clickEffect">
                                  <p:stCondLst>
                                    <p:cond delay="0"/>
                                  </p:stCondLst>
                                  <p:childTnLst>
                                    <p:set>
                                      <p:cBhvr>
                                        <p:cTn id="6" dur="1" fill="hold">
                                          <p:stCondLst>
                                            <p:cond delay="0"/>
                                          </p:stCondLst>
                                        </p:cTn>
                                        <p:tgtEl>
                                          <p:spTgt spid="279"/>
                                        </p:tgtEl>
                                        <p:attrNameLst>
                                          <p:attrName>style.visibility</p:attrName>
                                        </p:attrNameLst>
                                      </p:cBhvr>
                                      <p:to>
                                        <p:strVal val="visible"/>
                                      </p:to>
                                    </p:set>
                                    <p:anim calcmode="lin" valueType="num">
                                      <p:cBhvr additive="repl">
                                        <p:cTn id="7" dur="1000" fill="hold"/>
                                        <p:tgtEl>
                                          <p:spTgt spid="279"/>
                                        </p:tgtEl>
                                        <p:attrNameLst>
                                          <p:attrName>ppt_w</p:attrName>
                                        </p:attrNameLst>
                                      </p:cBhvr>
                                      <p:tavLst>
                                        <p:tav tm="0">
                                          <p:val>
                                            <p:fltVal val="0"/>
                                          </p:val>
                                        </p:tav>
                                        <p:tav tm="100000">
                                          <p:val>
                                            <p:strVal val="#ppt_w"/>
                                          </p:val>
                                        </p:tav>
                                      </p:tavLst>
                                    </p:anim>
                                    <p:anim calcmode="lin" valueType="num">
                                      <p:cBhvr additive="repl">
                                        <p:cTn id="8" dur="1000" fill="hold"/>
                                        <p:tgtEl>
                                          <p:spTgt spid="279"/>
                                        </p:tgtEl>
                                        <p:attrNameLst>
                                          <p:attrName>ppt_h</p:attrName>
                                        </p:attrNameLst>
                                      </p:cBhvr>
                                      <p:tavLst>
                                        <p:tav tm="0">
                                          <p:val>
                                            <p:fltVal val="0"/>
                                          </p:val>
                                        </p:tav>
                                        <p:tav tm="100000">
                                          <p:val>
                                            <p:strVal val="#ppt_h"/>
                                          </p:val>
                                        </p:tav>
                                      </p:tavLst>
                                    </p:anim>
                                    <p:anim calcmode="lin" valueType="num">
                                      <p:cBhvr additive="repl">
                                        <p:cTn id="9" dur="1000" fill="hold"/>
                                        <p:tgtEl>
                                          <p:spTgt spid="279"/>
                                        </p:tgtEl>
                                        <p:attrNameLst>
                                          <p:attrName>r</p:attrName>
                                        </p:attrNameLst>
                                      </p:cBhvr>
                                      <p:tavLst>
                                        <p:tav tm="0">
                                          <p:val>
                                            <p:strVal val="90"/>
                                          </p:val>
                                        </p:tav>
                                        <p:tav tm="100000">
                                          <p:val>
                                            <p:strVal val="0"/>
                                          </p:val>
                                        </p:tav>
                                      </p:tavLst>
                                    </p:anim>
                                    <p:animEffect transition="in" filter="fade">
                                      <p:cBhvr additive="repl">
                                        <p:cTn id="10" dur="1000"/>
                                        <p:tgtEl>
                                          <p:spTgt spid="2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7" name="CustomShape 1"/>
          <p:cNvSpPr/>
          <p:nvPr/>
        </p:nvSpPr>
        <p:spPr>
          <a:xfrm>
            <a:off x="549360" y="1235880"/>
            <a:ext cx="11522520" cy="5443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5280" algn="just">
              <a:lnSpc>
                <a:spcPct val="105000"/>
              </a:lnSpc>
              <a:buClr>
                <a:srgbClr val="0C11D8"/>
              </a:buClr>
              <a:buFont typeface="Wingdings" charset="2"/>
              <a:buChar char=""/>
            </a:pPr>
            <a:r>
              <a:rPr lang="fr-FR" sz="2400" b="0" strike="noStrike" spc="-1" dirty="0">
                <a:solidFill>
                  <a:srgbClr val="0C11D8"/>
                </a:solidFill>
                <a:latin typeface="Arial Narrow"/>
                <a:ea typeface="DejaVu Sans"/>
              </a:rPr>
              <a:t>Intégrer des écoles privées qui doivent respecter les orientations stratégiques du système éducatif de la Kabylie.</a:t>
            </a:r>
            <a:endParaRPr lang="fr-FR" sz="2400" b="0" strike="noStrike" spc="-1" dirty="0">
              <a:latin typeface="Arial"/>
            </a:endParaRPr>
          </a:p>
          <a:p>
            <a:pPr algn="just">
              <a:lnSpc>
                <a:spcPct val="105000"/>
              </a:lnSpc>
            </a:pPr>
            <a:endParaRPr lang="fr-FR" sz="2400" b="0" strike="noStrike" spc="-1" dirty="0">
              <a:latin typeface="Arial"/>
            </a:endParaRPr>
          </a:p>
          <a:p>
            <a:pPr marL="216000" indent="-215280" algn="just">
              <a:lnSpc>
                <a:spcPct val="105000"/>
              </a:lnSpc>
              <a:buClr>
                <a:srgbClr val="0C11D8"/>
              </a:buClr>
              <a:buFont typeface="Wingdings" charset="2"/>
              <a:buChar char=""/>
            </a:pPr>
            <a:r>
              <a:rPr lang="fr-FR" sz="2400" b="0" strike="noStrike" spc="-1" dirty="0">
                <a:solidFill>
                  <a:srgbClr val="0C11D8"/>
                </a:solidFill>
                <a:latin typeface="Arial Narrow"/>
                <a:ea typeface="DejaVu Sans"/>
              </a:rPr>
              <a:t>Décentraliser les décisions au niveau des gouvernorats régionaux. Les détails des programmes scolaires doivent tenir compte des spécificités régionales de la Kabylie (par besoin, nécessité, utilité, etc.). Chaque région est spécifique et a ses propres besoins en matière de développement socio-économique (régions touristiques axer sur les formations sur le tourisme, région agricole, agroalimentaire, industrielles, etc.).</a:t>
            </a:r>
            <a:endParaRPr lang="fr-FR" sz="2400" b="0" strike="noStrike" spc="-1" dirty="0">
              <a:latin typeface="Arial"/>
            </a:endParaRPr>
          </a:p>
          <a:p>
            <a:pPr algn="just">
              <a:lnSpc>
                <a:spcPct val="105000"/>
              </a:lnSpc>
            </a:pPr>
            <a:endParaRPr lang="fr-FR" sz="2400" b="0" strike="noStrike" spc="-1" dirty="0">
              <a:latin typeface="Arial"/>
            </a:endParaRPr>
          </a:p>
          <a:p>
            <a:pPr marL="216000" indent="-215280" algn="just">
              <a:lnSpc>
                <a:spcPct val="105000"/>
              </a:lnSpc>
              <a:buClr>
                <a:srgbClr val="0C11D8"/>
              </a:buClr>
              <a:buFont typeface="Wingdings" charset="2"/>
              <a:buChar char=""/>
            </a:pPr>
            <a:r>
              <a:rPr lang="fr-FR" sz="2400" b="0" strike="noStrike" spc="-1" dirty="0">
                <a:solidFill>
                  <a:srgbClr val="0C11D8"/>
                </a:solidFill>
                <a:latin typeface="Arial Narrow"/>
                <a:ea typeface="DejaVu Sans"/>
              </a:rPr>
              <a:t>Bien préparer les programmes de l’éducation de la petite enfance (par des spécialistes et en s’inspirant des pays développés).</a:t>
            </a:r>
            <a:endParaRPr lang="fr-FR" sz="2400" b="0" strike="noStrike" spc="-1" dirty="0">
              <a:latin typeface="Arial"/>
            </a:endParaRPr>
          </a:p>
          <a:p>
            <a:pPr algn="just">
              <a:lnSpc>
                <a:spcPct val="105000"/>
              </a:lnSpc>
            </a:pPr>
            <a:endParaRPr lang="fr-FR" sz="2400" b="0" strike="noStrike" spc="-1" dirty="0">
              <a:latin typeface="Arial"/>
            </a:endParaRPr>
          </a:p>
          <a:p>
            <a:pPr marL="216000" indent="-215280" algn="just">
              <a:lnSpc>
                <a:spcPct val="105000"/>
              </a:lnSpc>
              <a:buClr>
                <a:srgbClr val="0C11D8"/>
              </a:buClr>
              <a:buFont typeface="Wingdings" charset="2"/>
              <a:buChar char=""/>
            </a:pPr>
            <a:r>
              <a:rPr lang="fr-FR" sz="2400" b="0" strike="noStrike" spc="-1" dirty="0">
                <a:solidFill>
                  <a:srgbClr val="0C11D8"/>
                </a:solidFill>
                <a:latin typeface="Arial Narrow"/>
                <a:ea typeface="DejaVu Sans"/>
              </a:rPr>
              <a:t>Tenir compte des enfants qui présentent des difficultés ou de troubles (handicapés, etc.) comme en Finlande.</a:t>
            </a:r>
            <a:endParaRPr lang="fr-FR" sz="2400" b="0" strike="noStrike" spc="-1" dirty="0">
              <a:latin typeface="Arial"/>
            </a:endParaRPr>
          </a:p>
        </p:txBody>
      </p:sp>
      <p:sp>
        <p:nvSpPr>
          <p:cNvPr id="289" name="CustomShape 3"/>
          <p:cNvSpPr/>
          <p:nvPr/>
        </p:nvSpPr>
        <p:spPr>
          <a:xfrm>
            <a:off x="0" y="647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294" name="CustomShape 6"/>
          <p:cNvSpPr/>
          <p:nvPr/>
        </p:nvSpPr>
        <p:spPr>
          <a:xfrm>
            <a:off x="411480" y="851040"/>
            <a:ext cx="626328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8- Recommandations de l’assistance (Participants)</a:t>
            </a:r>
            <a:endParaRPr lang="fr-FR" sz="2400" b="0" strike="noStrike" spc="-1">
              <a:latin typeface="Arial"/>
            </a:endParaRPr>
          </a:p>
          <a:p>
            <a:pPr>
              <a:lnSpc>
                <a:spcPct val="93000"/>
              </a:lnSpc>
            </a:pPr>
            <a:endParaRPr lang="fr-FR" sz="2400" b="0" strike="noStrike" spc="-1">
              <a:latin typeface="Arial"/>
            </a:endParaRPr>
          </a:p>
        </p:txBody>
      </p:sp>
      <p:grpSp>
        <p:nvGrpSpPr>
          <p:cNvPr id="10" name="Groupe 9">
            <a:extLst>
              <a:ext uri="{FF2B5EF4-FFF2-40B4-BE49-F238E27FC236}">
                <a16:creationId xmlns:a16="http://schemas.microsoft.com/office/drawing/2014/main" xmlns="" id="{C327BADE-D518-47E4-98CE-578C1231D5F6}"/>
              </a:ext>
            </a:extLst>
          </p:cNvPr>
          <p:cNvGrpSpPr/>
          <p:nvPr/>
        </p:nvGrpSpPr>
        <p:grpSpPr>
          <a:xfrm>
            <a:off x="0" y="144360"/>
            <a:ext cx="12192480" cy="683280"/>
            <a:chOff x="0" y="144360"/>
            <a:chExt cx="12192480" cy="683280"/>
          </a:xfrm>
        </p:grpSpPr>
        <p:sp>
          <p:nvSpPr>
            <p:cNvPr id="11" name="CustomShape 1">
              <a:extLst>
                <a:ext uri="{FF2B5EF4-FFF2-40B4-BE49-F238E27FC236}">
                  <a16:creationId xmlns:a16="http://schemas.microsoft.com/office/drawing/2014/main" xmlns="" id="{67EE5BB3-0604-4BDD-BD9F-9313BF340D5B}"/>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2" name="CustomShape 2">
              <a:extLst>
                <a:ext uri="{FF2B5EF4-FFF2-40B4-BE49-F238E27FC236}">
                  <a16:creationId xmlns:a16="http://schemas.microsoft.com/office/drawing/2014/main" xmlns="" id="{DA62BD77-3EC3-4D71-AAA1-15FDA519021B}"/>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3" name="Picture 4">
              <a:extLst>
                <a:ext uri="{FF2B5EF4-FFF2-40B4-BE49-F238E27FC236}">
                  <a16:creationId xmlns:a16="http://schemas.microsoft.com/office/drawing/2014/main" xmlns="" id="{49387DA6-AAA0-44C2-9562-12F13EAE4CB2}"/>
                </a:ext>
              </a:extLst>
            </p:cNvPr>
            <p:cNvPicPr/>
            <p:nvPr/>
          </p:nvPicPr>
          <p:blipFill>
            <a:blip r:embed="rId4" cstate="print"/>
            <a:stretch/>
          </p:blipFill>
          <p:spPr>
            <a:xfrm>
              <a:off x="11088720" y="144360"/>
              <a:ext cx="975240" cy="683280"/>
            </a:xfrm>
            <a:prstGeom prst="rect">
              <a:avLst/>
            </a:prstGeom>
            <a:ln>
              <a:noFill/>
            </a:ln>
          </p:spPr>
        </p:pic>
        <p:pic>
          <p:nvPicPr>
            <p:cNvPr id="14" name="Picture 7">
              <a:extLst>
                <a:ext uri="{FF2B5EF4-FFF2-40B4-BE49-F238E27FC236}">
                  <a16:creationId xmlns:a16="http://schemas.microsoft.com/office/drawing/2014/main" xmlns="" id="{D6864D4F-445B-4E50-BBB0-EF8982A8BDAE}"/>
                </a:ext>
              </a:extLst>
            </p:cNvPr>
            <p:cNvPicPr/>
            <p:nvPr/>
          </p:nvPicPr>
          <p:blipFill>
            <a:blip r:embed="rId5"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31" presetClass="entr" fill="hold" nodeType="clickEffect">
                                  <p:stCondLst>
                                    <p:cond delay="0"/>
                                  </p:stCondLst>
                                  <p:childTnLst>
                                    <p:set>
                                      <p:cBhvr>
                                        <p:cTn id="6" dur="1" fill="hold">
                                          <p:stCondLst>
                                            <p:cond delay="0"/>
                                          </p:stCondLst>
                                        </p:cTn>
                                        <p:tgtEl>
                                          <p:spTgt spid="287"/>
                                        </p:tgtEl>
                                        <p:attrNameLst>
                                          <p:attrName>style.visibility</p:attrName>
                                        </p:attrNameLst>
                                      </p:cBhvr>
                                      <p:to>
                                        <p:strVal val="visible"/>
                                      </p:to>
                                    </p:set>
                                    <p:anim calcmode="lin" valueType="num">
                                      <p:cBhvr additive="repl">
                                        <p:cTn id="7" dur="1000" fill="hold"/>
                                        <p:tgtEl>
                                          <p:spTgt spid="287"/>
                                        </p:tgtEl>
                                        <p:attrNameLst>
                                          <p:attrName>ppt_w</p:attrName>
                                        </p:attrNameLst>
                                      </p:cBhvr>
                                      <p:tavLst>
                                        <p:tav tm="0">
                                          <p:val>
                                            <p:fltVal val="0"/>
                                          </p:val>
                                        </p:tav>
                                        <p:tav tm="100000">
                                          <p:val>
                                            <p:strVal val="#ppt_w"/>
                                          </p:val>
                                        </p:tav>
                                      </p:tavLst>
                                    </p:anim>
                                    <p:anim calcmode="lin" valueType="num">
                                      <p:cBhvr additive="repl">
                                        <p:cTn id="8" dur="1000" fill="hold"/>
                                        <p:tgtEl>
                                          <p:spTgt spid="287"/>
                                        </p:tgtEl>
                                        <p:attrNameLst>
                                          <p:attrName>ppt_h</p:attrName>
                                        </p:attrNameLst>
                                      </p:cBhvr>
                                      <p:tavLst>
                                        <p:tav tm="0">
                                          <p:val>
                                            <p:fltVal val="0"/>
                                          </p:val>
                                        </p:tav>
                                        <p:tav tm="100000">
                                          <p:val>
                                            <p:strVal val="#ppt_h"/>
                                          </p:val>
                                        </p:tav>
                                      </p:tavLst>
                                    </p:anim>
                                    <p:anim calcmode="lin" valueType="num">
                                      <p:cBhvr additive="repl">
                                        <p:cTn id="9" dur="1000" fill="hold"/>
                                        <p:tgtEl>
                                          <p:spTgt spid="287"/>
                                        </p:tgtEl>
                                        <p:attrNameLst>
                                          <p:attrName>r</p:attrName>
                                        </p:attrNameLst>
                                      </p:cBhvr>
                                      <p:tavLst>
                                        <p:tav tm="0">
                                          <p:val>
                                            <p:strVal val="90"/>
                                          </p:val>
                                        </p:tav>
                                        <p:tav tm="100000">
                                          <p:val>
                                            <p:strVal val="0"/>
                                          </p:val>
                                        </p:tav>
                                      </p:tavLst>
                                    </p:anim>
                                    <p:animEffect transition="in" filter="fade">
                                      <p:cBhvr additive="repl">
                                        <p:cTn id="10" dur="1000"/>
                                        <p:tgtEl>
                                          <p:spTgt spid="2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5" name="CustomShape 1"/>
          <p:cNvSpPr/>
          <p:nvPr/>
        </p:nvSpPr>
        <p:spPr>
          <a:xfrm>
            <a:off x="549360" y="1282680"/>
            <a:ext cx="11522520" cy="4667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93000"/>
              </a:lnSpc>
            </a:pPr>
            <a:endParaRPr lang="fr-FR" sz="1800" b="0" strike="noStrike" spc="-1">
              <a:latin typeface="Arial"/>
            </a:endParaRPr>
          </a:p>
          <a:p>
            <a:pPr algn="just">
              <a:lnSpc>
                <a:spcPct val="93000"/>
              </a:lnSpc>
            </a:pPr>
            <a:endParaRPr lang="fr-FR" sz="1800" b="0" strike="noStrike" spc="-1">
              <a:latin typeface="Arial"/>
            </a:endParaRPr>
          </a:p>
          <a:p>
            <a:pPr marL="216000" indent="-215280" algn="just">
              <a:lnSpc>
                <a:spcPct val="93000"/>
              </a:lnSpc>
              <a:buClr>
                <a:srgbClr val="0C11D8"/>
              </a:buClr>
              <a:buFont typeface="Wingdings" charset="2"/>
              <a:buChar char=""/>
            </a:pPr>
            <a:r>
              <a:rPr lang="fr-FR" sz="2400" b="0" strike="noStrike" spc="-1">
                <a:solidFill>
                  <a:srgbClr val="0C11D8"/>
                </a:solidFill>
                <a:latin typeface="Arial Narrow"/>
                <a:ea typeface="DejaVu Sans"/>
              </a:rPr>
              <a:t>  Mettre en œuvre un institut de recherches en langue kabyle pour normaliser et développer notre langue du point de vue (littéraire, scientifique, technologique, affaire, etc.). Ne pas copier le modèle français comme genre d’académie. La langue anglaise est un bon exemple pour le développement de notre langue : Donc, instituts de recherche au lieu d’académies.</a:t>
            </a:r>
            <a:endParaRPr lang="fr-FR" sz="2400" b="0" strike="noStrike" spc="-1">
              <a:latin typeface="Arial"/>
            </a:endParaRPr>
          </a:p>
          <a:p>
            <a:pPr algn="just">
              <a:lnSpc>
                <a:spcPct val="93000"/>
              </a:lnSpc>
            </a:pPr>
            <a:endParaRPr lang="fr-FR" sz="2400" b="0" strike="noStrike" spc="-1">
              <a:latin typeface="Arial"/>
            </a:endParaRPr>
          </a:p>
          <a:p>
            <a:pPr marL="216000" indent="-215280" algn="just">
              <a:lnSpc>
                <a:spcPct val="93000"/>
              </a:lnSpc>
              <a:buClr>
                <a:srgbClr val="0C11D8"/>
              </a:buClr>
              <a:buFont typeface="Wingdings" charset="2"/>
              <a:buChar char=""/>
            </a:pPr>
            <a:r>
              <a:rPr lang="fr-FR" sz="2400" b="0" strike="noStrike" spc="-1">
                <a:solidFill>
                  <a:srgbClr val="0C11D8"/>
                </a:solidFill>
                <a:latin typeface="Arial Narrow"/>
                <a:ea typeface="DejaVu Sans"/>
              </a:rPr>
              <a:t>  Favoriser la participation des femmes.</a:t>
            </a:r>
            <a:endParaRPr lang="fr-FR" sz="2400" b="0" strike="noStrike" spc="-1">
              <a:latin typeface="Arial"/>
            </a:endParaRPr>
          </a:p>
          <a:p>
            <a:pPr algn="just">
              <a:lnSpc>
                <a:spcPct val="93000"/>
              </a:lnSpc>
            </a:pPr>
            <a:endParaRPr lang="fr-FR" sz="2400" b="0" strike="noStrike" spc="-1">
              <a:latin typeface="Arial"/>
            </a:endParaRPr>
          </a:p>
          <a:p>
            <a:pPr marL="216000" indent="-215280" algn="just">
              <a:lnSpc>
                <a:spcPct val="93000"/>
              </a:lnSpc>
              <a:buClr>
                <a:srgbClr val="0C11D8"/>
              </a:buClr>
              <a:buFont typeface="Wingdings" charset="2"/>
              <a:buChar char=""/>
            </a:pPr>
            <a:r>
              <a:rPr lang="fr-FR" sz="2400" b="0" strike="noStrike" spc="-1">
                <a:solidFill>
                  <a:srgbClr val="0C11D8"/>
                </a:solidFill>
                <a:latin typeface="Arial Narrow"/>
                <a:ea typeface="DejaVu Sans"/>
              </a:rPr>
              <a:t>  Ne pas négliger l’arabe dans l’enseignement lors de la durée transitoire.  Il est important d’inclure une phase de transition.</a:t>
            </a:r>
            <a:endParaRPr lang="fr-FR" sz="2400" b="0" strike="noStrike" spc="-1">
              <a:latin typeface="Arial"/>
            </a:endParaRPr>
          </a:p>
          <a:p>
            <a:pPr algn="just">
              <a:lnSpc>
                <a:spcPct val="93000"/>
              </a:lnSpc>
            </a:pPr>
            <a:endParaRPr lang="fr-FR" sz="2400" b="0" strike="noStrike" spc="-1">
              <a:latin typeface="Arial"/>
            </a:endParaRPr>
          </a:p>
          <a:p>
            <a:pPr marL="216000" indent="-215280" algn="just">
              <a:lnSpc>
                <a:spcPct val="93000"/>
              </a:lnSpc>
              <a:buClr>
                <a:srgbClr val="0C11D8"/>
              </a:buClr>
              <a:buFont typeface="Wingdings" charset="2"/>
              <a:buChar char=""/>
            </a:pPr>
            <a:r>
              <a:rPr lang="fr-FR" sz="2400" b="0" strike="noStrike" spc="-1">
                <a:solidFill>
                  <a:srgbClr val="0C11D8"/>
                </a:solidFill>
                <a:latin typeface="Arial Narrow"/>
                <a:ea typeface="DejaVu Sans"/>
              </a:rPr>
              <a:t>  La langue kabyle doit être obligatoire dans tous les paliers de l’enseignement: de la petite enfance aux études supérieures.</a:t>
            </a:r>
            <a:endParaRPr lang="fr-FR" sz="2400" b="0" strike="noStrike" spc="-1">
              <a:latin typeface="Arial"/>
            </a:endParaRPr>
          </a:p>
        </p:txBody>
      </p:sp>
      <p:sp>
        <p:nvSpPr>
          <p:cNvPr id="297" name="CustomShape 3"/>
          <p:cNvSpPr/>
          <p:nvPr/>
        </p:nvSpPr>
        <p:spPr>
          <a:xfrm>
            <a:off x="0" y="647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302" name="CustomShape 6"/>
          <p:cNvSpPr/>
          <p:nvPr/>
        </p:nvSpPr>
        <p:spPr>
          <a:xfrm>
            <a:off x="411480" y="851040"/>
            <a:ext cx="626328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dirty="0">
                <a:solidFill>
                  <a:srgbClr val="0C11D8"/>
                </a:solidFill>
                <a:uFillTx/>
                <a:latin typeface="Arial Narrow"/>
                <a:ea typeface="DejaVu Sans"/>
              </a:rPr>
              <a:t>8- Recommandations de l’assistance (Participants)</a:t>
            </a:r>
            <a:endParaRPr lang="fr-FR" sz="2400" b="0" strike="noStrike" spc="-1" dirty="0">
              <a:latin typeface="Arial"/>
            </a:endParaRPr>
          </a:p>
          <a:p>
            <a:pPr>
              <a:lnSpc>
                <a:spcPct val="93000"/>
              </a:lnSpc>
            </a:pPr>
            <a:endParaRPr lang="fr-FR" sz="2400" b="0" strike="noStrike" spc="-1" dirty="0">
              <a:latin typeface="Arial"/>
            </a:endParaRPr>
          </a:p>
        </p:txBody>
      </p:sp>
      <p:grpSp>
        <p:nvGrpSpPr>
          <p:cNvPr id="10" name="Groupe 9">
            <a:extLst>
              <a:ext uri="{FF2B5EF4-FFF2-40B4-BE49-F238E27FC236}">
                <a16:creationId xmlns:a16="http://schemas.microsoft.com/office/drawing/2014/main" xmlns="" id="{25DB970E-602B-45D0-8B97-B27752657441}"/>
              </a:ext>
            </a:extLst>
          </p:cNvPr>
          <p:cNvGrpSpPr/>
          <p:nvPr/>
        </p:nvGrpSpPr>
        <p:grpSpPr>
          <a:xfrm>
            <a:off x="0" y="144360"/>
            <a:ext cx="12192480" cy="683280"/>
            <a:chOff x="0" y="144360"/>
            <a:chExt cx="12192480" cy="683280"/>
          </a:xfrm>
        </p:grpSpPr>
        <p:sp>
          <p:nvSpPr>
            <p:cNvPr id="11" name="CustomShape 1">
              <a:extLst>
                <a:ext uri="{FF2B5EF4-FFF2-40B4-BE49-F238E27FC236}">
                  <a16:creationId xmlns:a16="http://schemas.microsoft.com/office/drawing/2014/main" xmlns="" id="{99740BCD-A648-4B16-A8A8-57AAE1EE1596}"/>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2" name="CustomShape 2">
              <a:extLst>
                <a:ext uri="{FF2B5EF4-FFF2-40B4-BE49-F238E27FC236}">
                  <a16:creationId xmlns:a16="http://schemas.microsoft.com/office/drawing/2014/main" xmlns="" id="{6D809A54-3569-44F4-A6D1-BFB97CAF0438}"/>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3" name="Picture 4">
              <a:extLst>
                <a:ext uri="{FF2B5EF4-FFF2-40B4-BE49-F238E27FC236}">
                  <a16:creationId xmlns:a16="http://schemas.microsoft.com/office/drawing/2014/main" xmlns="" id="{7125EAEE-196C-4DB8-9F79-74F9A819D7F0}"/>
                </a:ext>
              </a:extLst>
            </p:cNvPr>
            <p:cNvPicPr/>
            <p:nvPr/>
          </p:nvPicPr>
          <p:blipFill>
            <a:blip r:embed="rId4" cstate="print"/>
            <a:stretch/>
          </p:blipFill>
          <p:spPr>
            <a:xfrm>
              <a:off x="11088720" y="144360"/>
              <a:ext cx="975240" cy="683280"/>
            </a:xfrm>
            <a:prstGeom prst="rect">
              <a:avLst/>
            </a:prstGeom>
            <a:ln>
              <a:noFill/>
            </a:ln>
          </p:spPr>
        </p:pic>
        <p:pic>
          <p:nvPicPr>
            <p:cNvPr id="14" name="Picture 7">
              <a:extLst>
                <a:ext uri="{FF2B5EF4-FFF2-40B4-BE49-F238E27FC236}">
                  <a16:creationId xmlns:a16="http://schemas.microsoft.com/office/drawing/2014/main" xmlns="" id="{B640229E-9AF1-4A7E-A499-B1C02F9424CE}"/>
                </a:ext>
              </a:extLst>
            </p:cNvPr>
            <p:cNvPicPr/>
            <p:nvPr/>
          </p:nvPicPr>
          <p:blipFill>
            <a:blip r:embed="rId5"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31" presetClass="entr" fill="hold" nodeType="clickEffect">
                                  <p:stCondLst>
                                    <p:cond delay="0"/>
                                  </p:stCondLst>
                                  <p:childTnLst>
                                    <p:set>
                                      <p:cBhvr>
                                        <p:cTn id="6" dur="1" fill="hold">
                                          <p:stCondLst>
                                            <p:cond delay="0"/>
                                          </p:stCondLst>
                                        </p:cTn>
                                        <p:tgtEl>
                                          <p:spTgt spid="295"/>
                                        </p:tgtEl>
                                        <p:attrNameLst>
                                          <p:attrName>style.visibility</p:attrName>
                                        </p:attrNameLst>
                                      </p:cBhvr>
                                      <p:to>
                                        <p:strVal val="visible"/>
                                      </p:to>
                                    </p:set>
                                    <p:anim calcmode="lin" valueType="num">
                                      <p:cBhvr additive="repl">
                                        <p:cTn id="7" dur="1000" fill="hold"/>
                                        <p:tgtEl>
                                          <p:spTgt spid="295"/>
                                        </p:tgtEl>
                                        <p:attrNameLst>
                                          <p:attrName>ppt_w</p:attrName>
                                        </p:attrNameLst>
                                      </p:cBhvr>
                                      <p:tavLst>
                                        <p:tav tm="0">
                                          <p:val>
                                            <p:fltVal val="0"/>
                                          </p:val>
                                        </p:tav>
                                        <p:tav tm="100000">
                                          <p:val>
                                            <p:strVal val="#ppt_w"/>
                                          </p:val>
                                        </p:tav>
                                      </p:tavLst>
                                    </p:anim>
                                    <p:anim calcmode="lin" valueType="num">
                                      <p:cBhvr additive="repl">
                                        <p:cTn id="8" dur="1000" fill="hold"/>
                                        <p:tgtEl>
                                          <p:spTgt spid="295"/>
                                        </p:tgtEl>
                                        <p:attrNameLst>
                                          <p:attrName>ppt_h</p:attrName>
                                        </p:attrNameLst>
                                      </p:cBhvr>
                                      <p:tavLst>
                                        <p:tav tm="0">
                                          <p:val>
                                            <p:fltVal val="0"/>
                                          </p:val>
                                        </p:tav>
                                        <p:tav tm="100000">
                                          <p:val>
                                            <p:strVal val="#ppt_h"/>
                                          </p:val>
                                        </p:tav>
                                      </p:tavLst>
                                    </p:anim>
                                    <p:anim calcmode="lin" valueType="num">
                                      <p:cBhvr additive="repl">
                                        <p:cTn id="9" dur="1000" fill="hold"/>
                                        <p:tgtEl>
                                          <p:spTgt spid="295"/>
                                        </p:tgtEl>
                                        <p:attrNameLst>
                                          <p:attrName>r</p:attrName>
                                        </p:attrNameLst>
                                      </p:cBhvr>
                                      <p:tavLst>
                                        <p:tav tm="0">
                                          <p:val>
                                            <p:strVal val="90"/>
                                          </p:val>
                                        </p:tav>
                                        <p:tav tm="100000">
                                          <p:val>
                                            <p:strVal val="0"/>
                                          </p:val>
                                        </p:tav>
                                      </p:tavLst>
                                    </p:anim>
                                    <p:animEffect transition="in" filter="fade">
                                      <p:cBhvr additive="repl">
                                        <p:cTn id="10" dur="1000"/>
                                        <p:tgtEl>
                                          <p:spTgt spid="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 name="TextShape 1"/>
          <p:cNvSpPr txBox="1"/>
          <p:nvPr/>
        </p:nvSpPr>
        <p:spPr>
          <a:xfrm>
            <a:off x="609480" y="273600"/>
            <a:ext cx="10973520" cy="1144800"/>
          </a:xfrm>
          <a:prstGeom prst="rect">
            <a:avLst/>
          </a:prstGeom>
          <a:noFill/>
          <a:ln>
            <a:noFill/>
          </a:ln>
        </p:spPr>
        <p:txBody>
          <a:bodyPr lIns="0" tIns="0" rIns="0" bIns="0" anchor="ctr"/>
          <a:lstStyle/>
          <a:p>
            <a:pPr algn="ctr"/>
            <a:endParaRPr lang="fr-FR" sz="4400" b="0" strike="noStrike" spc="-1">
              <a:latin typeface="Arial"/>
            </a:endParaRPr>
          </a:p>
        </p:txBody>
      </p:sp>
      <p:sp>
        <p:nvSpPr>
          <p:cNvPr id="304" name="TextShape 2"/>
          <p:cNvSpPr txBox="1"/>
          <p:nvPr/>
        </p:nvSpPr>
        <p:spPr>
          <a:xfrm>
            <a:off x="609480" y="1604520"/>
            <a:ext cx="3533400" cy="1896840"/>
          </a:xfrm>
          <a:prstGeom prst="rect">
            <a:avLst/>
          </a:prstGeom>
          <a:noFill/>
          <a:ln>
            <a:noFill/>
          </a:ln>
        </p:spPr>
        <p:txBody>
          <a:bodyPr lIns="0" tIns="0" rIns="0" bIns="0">
            <a:normAutofit/>
          </a:bodyPr>
          <a:lstStyle/>
          <a:p>
            <a:endParaRPr lang="fr-FR" sz="3200" b="0" strike="noStrike" spc="-1">
              <a:latin typeface="Arial"/>
            </a:endParaRPr>
          </a:p>
        </p:txBody>
      </p:sp>
      <p:sp>
        <p:nvSpPr>
          <p:cNvPr id="305" name="TextShape 3"/>
          <p:cNvSpPr txBox="1"/>
          <p:nvPr/>
        </p:nvSpPr>
        <p:spPr>
          <a:xfrm>
            <a:off x="4320000" y="1604520"/>
            <a:ext cx="3533400" cy="1896840"/>
          </a:xfrm>
          <a:prstGeom prst="rect">
            <a:avLst/>
          </a:prstGeom>
          <a:noFill/>
          <a:ln>
            <a:noFill/>
          </a:ln>
        </p:spPr>
        <p:txBody>
          <a:bodyPr lIns="0" tIns="0" rIns="0" bIns="0">
            <a:normAutofit/>
          </a:bodyPr>
          <a:lstStyle/>
          <a:p>
            <a:endParaRPr lang="fr-FR" sz="3200" b="0" strike="noStrike" spc="-1">
              <a:latin typeface="Arial"/>
            </a:endParaRPr>
          </a:p>
        </p:txBody>
      </p:sp>
      <p:sp>
        <p:nvSpPr>
          <p:cNvPr id="306" name="TextShape 4"/>
          <p:cNvSpPr txBox="1"/>
          <p:nvPr/>
        </p:nvSpPr>
        <p:spPr>
          <a:xfrm>
            <a:off x="8030520" y="1604520"/>
            <a:ext cx="3533400" cy="1896840"/>
          </a:xfrm>
          <a:prstGeom prst="rect">
            <a:avLst/>
          </a:prstGeom>
          <a:noFill/>
          <a:ln>
            <a:noFill/>
          </a:ln>
        </p:spPr>
        <p:txBody>
          <a:bodyPr lIns="0" tIns="0" rIns="0" bIns="0">
            <a:normAutofit/>
          </a:bodyPr>
          <a:lstStyle/>
          <a:p>
            <a:endParaRPr lang="fr-FR" sz="3200" b="0" strike="noStrike" spc="-1">
              <a:latin typeface="Arial"/>
            </a:endParaRPr>
          </a:p>
        </p:txBody>
      </p:sp>
      <p:sp>
        <p:nvSpPr>
          <p:cNvPr id="307" name="TextShape 5"/>
          <p:cNvSpPr txBox="1"/>
          <p:nvPr/>
        </p:nvSpPr>
        <p:spPr>
          <a:xfrm>
            <a:off x="1572260" y="2490900"/>
            <a:ext cx="9272740" cy="2424000"/>
          </a:xfrm>
          <a:prstGeom prst="rect">
            <a:avLst/>
          </a:prstGeom>
          <a:solidFill>
            <a:srgbClr val="FFFF00"/>
          </a:solidFill>
          <a:ln>
            <a:solidFill>
              <a:srgbClr val="0000FF"/>
            </a:solidFill>
          </a:ln>
        </p:spPr>
        <p:txBody>
          <a:bodyPr lIns="0" tIns="0" rIns="0" bIns="0">
            <a:normAutofit/>
          </a:bodyPr>
          <a:lstStyle/>
          <a:p>
            <a:pPr algn="ctr"/>
            <a:endParaRPr lang="fr-FR" sz="4000" b="1" strike="noStrike" spc="-1" dirty="0">
              <a:solidFill>
                <a:srgbClr val="0000FF"/>
              </a:solidFill>
              <a:latin typeface="Arial Narrow" panose="020B0606020202030204" pitchFamily="34" charset="0"/>
            </a:endParaRPr>
          </a:p>
          <a:p>
            <a:pPr algn="ctr"/>
            <a:r>
              <a:rPr lang="fr-FR" sz="4000" b="1" strike="noStrike" spc="-1" dirty="0">
                <a:solidFill>
                  <a:srgbClr val="0000FF"/>
                </a:solidFill>
                <a:latin typeface="Arial Narrow" panose="020B0606020202030204" pitchFamily="34" charset="0"/>
              </a:rPr>
              <a:t>Merci. </a:t>
            </a:r>
          </a:p>
          <a:p>
            <a:pPr algn="ctr"/>
            <a:r>
              <a:rPr lang="fr-FR" sz="4000" b="1" spc="-1" dirty="0">
                <a:solidFill>
                  <a:srgbClr val="0000FF"/>
                </a:solidFill>
                <a:latin typeface="Arial Narrow" panose="020B0606020202030204" pitchFamily="34" charset="0"/>
              </a:rPr>
              <a:t>A</a:t>
            </a:r>
            <a:r>
              <a:rPr lang="fr-FR" sz="4000" b="1" strike="noStrike" spc="-1" dirty="0">
                <a:solidFill>
                  <a:srgbClr val="0000FF"/>
                </a:solidFill>
                <a:latin typeface="Arial Narrow" panose="020B0606020202030204" pitchFamily="34" charset="0"/>
              </a:rPr>
              <a:t>u prochain atelier.</a:t>
            </a:r>
          </a:p>
          <a:p>
            <a:pPr algn="ctr"/>
            <a:endParaRPr lang="fr-FR" sz="4000" b="1" strike="noStrike" spc="-1" dirty="0">
              <a:solidFill>
                <a:srgbClr val="0000FF"/>
              </a:solidFill>
              <a:latin typeface="Arial Narrow" panose="020B0606020202030204" pitchFamily="34" charset="0"/>
            </a:endParaRPr>
          </a:p>
        </p:txBody>
      </p:sp>
      <p:sp>
        <p:nvSpPr>
          <p:cNvPr id="308" name="TextShape 6"/>
          <p:cNvSpPr txBox="1"/>
          <p:nvPr/>
        </p:nvSpPr>
        <p:spPr>
          <a:xfrm>
            <a:off x="4320000" y="3682080"/>
            <a:ext cx="3533400" cy="1896840"/>
          </a:xfrm>
          <a:prstGeom prst="rect">
            <a:avLst/>
          </a:prstGeom>
          <a:noFill/>
          <a:ln>
            <a:noFill/>
          </a:ln>
        </p:spPr>
        <p:txBody>
          <a:bodyPr lIns="0" tIns="0" rIns="0" bIns="0">
            <a:normAutofit/>
          </a:bodyPr>
          <a:lstStyle/>
          <a:p>
            <a:endParaRPr lang="fr-FR" sz="3200" b="0" strike="noStrike" spc="-1">
              <a:latin typeface="Arial"/>
            </a:endParaRPr>
          </a:p>
        </p:txBody>
      </p:sp>
      <p:sp>
        <p:nvSpPr>
          <p:cNvPr id="309" name="TextShape 7"/>
          <p:cNvSpPr txBox="1"/>
          <p:nvPr/>
        </p:nvSpPr>
        <p:spPr>
          <a:xfrm>
            <a:off x="8030520" y="3682080"/>
            <a:ext cx="3533400" cy="1896840"/>
          </a:xfrm>
          <a:prstGeom prst="rect">
            <a:avLst/>
          </a:prstGeom>
          <a:noFill/>
          <a:ln>
            <a:noFill/>
          </a:ln>
        </p:spPr>
        <p:txBody>
          <a:bodyPr lIns="0" tIns="0" rIns="0" bIns="0">
            <a:normAutofit/>
          </a:bodyPr>
          <a:lstStyle/>
          <a:p>
            <a:endParaRPr lang="fr-FR" sz="3200" b="0" strike="noStrike" spc="-1">
              <a:latin typeface="Arial"/>
            </a:endParaRPr>
          </a:p>
        </p:txBody>
      </p:sp>
      <p:sp>
        <p:nvSpPr>
          <p:cNvPr id="14" name="CustomShape 3">
            <a:extLst>
              <a:ext uri="{FF2B5EF4-FFF2-40B4-BE49-F238E27FC236}">
                <a16:creationId xmlns:a16="http://schemas.microsoft.com/office/drawing/2014/main" xmlns="" id="{1B53C5AA-4862-438C-9E89-489609AA2C5D}"/>
              </a:ext>
            </a:extLst>
          </p:cNvPr>
          <p:cNvSpPr/>
          <p:nvPr/>
        </p:nvSpPr>
        <p:spPr>
          <a:xfrm>
            <a:off x="0" y="647640"/>
            <a:ext cx="273600" cy="6209280"/>
          </a:xfrm>
          <a:prstGeom prst="rect">
            <a:avLst/>
          </a:prstGeom>
          <a:blipFill rotWithShape="0">
            <a:blip r:embed="rId2" cstate="print"/>
            <a:tile/>
          </a:blipFill>
          <a:ln w="9360">
            <a:solidFill>
              <a:srgbClr val="007FFE"/>
            </a:solidFill>
            <a:round/>
          </a:ln>
        </p:spPr>
        <p:style>
          <a:lnRef idx="0">
            <a:scrgbClr r="0" g="0" b="0"/>
          </a:lnRef>
          <a:fillRef idx="0">
            <a:scrgbClr r="0" g="0" b="0"/>
          </a:fillRef>
          <a:effectRef idx="0">
            <a:scrgbClr r="0" g="0" b="0"/>
          </a:effectRef>
          <a:fontRef idx="minor"/>
        </p:style>
      </p:sp>
      <p:grpSp>
        <p:nvGrpSpPr>
          <p:cNvPr id="15" name="Groupe 14">
            <a:extLst>
              <a:ext uri="{FF2B5EF4-FFF2-40B4-BE49-F238E27FC236}">
                <a16:creationId xmlns:a16="http://schemas.microsoft.com/office/drawing/2014/main" xmlns="" id="{0DE6A36B-9BEF-4F6E-9DBB-9E3771E77842}"/>
              </a:ext>
            </a:extLst>
          </p:cNvPr>
          <p:cNvGrpSpPr/>
          <p:nvPr/>
        </p:nvGrpSpPr>
        <p:grpSpPr>
          <a:xfrm>
            <a:off x="0" y="144360"/>
            <a:ext cx="12192480" cy="683280"/>
            <a:chOff x="0" y="144360"/>
            <a:chExt cx="12192480" cy="683280"/>
          </a:xfrm>
        </p:grpSpPr>
        <p:sp>
          <p:nvSpPr>
            <p:cNvPr id="16" name="CustomShape 1">
              <a:extLst>
                <a:ext uri="{FF2B5EF4-FFF2-40B4-BE49-F238E27FC236}">
                  <a16:creationId xmlns:a16="http://schemas.microsoft.com/office/drawing/2014/main" xmlns="" id="{826FC534-4745-441E-BC9B-BAB171D6D8C4}"/>
                </a:ext>
              </a:extLst>
            </p:cNvPr>
            <p:cNvSpPr/>
            <p:nvPr/>
          </p:nvSpPr>
          <p:spPr>
            <a:xfrm>
              <a:off x="0" y="684360"/>
              <a:ext cx="12192480" cy="70200"/>
            </a:xfrm>
            <a:prstGeom prst="rect">
              <a:avLst/>
            </a:prstGeom>
            <a:blipFill rotWithShape="0">
              <a:blip r:embed="rId2"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7" name="CustomShape 2">
              <a:extLst>
                <a:ext uri="{FF2B5EF4-FFF2-40B4-BE49-F238E27FC236}">
                  <a16:creationId xmlns:a16="http://schemas.microsoft.com/office/drawing/2014/main" xmlns="" id="{AE7FC5DA-D093-40E4-A2DA-77952A49E618}"/>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8" name="Picture 4">
              <a:extLst>
                <a:ext uri="{FF2B5EF4-FFF2-40B4-BE49-F238E27FC236}">
                  <a16:creationId xmlns:a16="http://schemas.microsoft.com/office/drawing/2014/main" xmlns="" id="{56B8AC8E-B2EB-4823-A731-7359C67C3506}"/>
                </a:ext>
              </a:extLst>
            </p:cNvPr>
            <p:cNvPicPr/>
            <p:nvPr/>
          </p:nvPicPr>
          <p:blipFill>
            <a:blip r:embed="rId3" cstate="print"/>
            <a:stretch/>
          </p:blipFill>
          <p:spPr>
            <a:xfrm>
              <a:off x="11088720" y="144360"/>
              <a:ext cx="975240" cy="683280"/>
            </a:xfrm>
            <a:prstGeom prst="rect">
              <a:avLst/>
            </a:prstGeom>
            <a:ln>
              <a:noFill/>
            </a:ln>
          </p:spPr>
        </p:pic>
        <p:pic>
          <p:nvPicPr>
            <p:cNvPr id="19" name="Picture 7">
              <a:extLst>
                <a:ext uri="{FF2B5EF4-FFF2-40B4-BE49-F238E27FC236}">
                  <a16:creationId xmlns:a16="http://schemas.microsoft.com/office/drawing/2014/main" xmlns="" id="{5D59AE70-24B9-4806-A5C8-98E0888A2ED7}"/>
                </a:ext>
              </a:extLst>
            </p:cNvPr>
            <p:cNvPicPr/>
            <p:nvPr/>
          </p:nvPicPr>
          <p:blipFill>
            <a:blip r:embed="rId4" cstate="print"/>
            <a:stretch/>
          </p:blipFill>
          <p:spPr>
            <a:xfrm>
              <a:off x="468000" y="216000"/>
              <a:ext cx="790920" cy="430560"/>
            </a:xfrm>
            <a:prstGeom prst="rect">
              <a:avLst/>
            </a:prstGeom>
            <a:ln>
              <a:noFill/>
            </a:ln>
          </p:spPr>
        </p:pic>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 name="CustomShape 3"/>
          <p:cNvSpPr/>
          <p:nvPr/>
        </p:nvSpPr>
        <p:spPr>
          <a:xfrm>
            <a:off x="0" y="755640"/>
            <a:ext cx="273600" cy="6101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05" name="CustomShape 4"/>
          <p:cNvSpPr/>
          <p:nvPr/>
        </p:nvSpPr>
        <p:spPr>
          <a:xfrm>
            <a:off x="431640" y="1653480"/>
            <a:ext cx="11327400" cy="44517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400" b="1" strike="noStrike" spc="-1">
                <a:solidFill>
                  <a:srgbClr val="0C11D8"/>
                </a:solidFill>
                <a:latin typeface="Arial Narrow"/>
                <a:ea typeface="DejaVu Sans"/>
              </a:rPr>
              <a:t>1.1- Fondements du système</a:t>
            </a:r>
            <a:endParaRPr lang="fr-FR" sz="2400" b="0" strike="noStrike" spc="-1">
              <a:latin typeface="Arial"/>
            </a:endParaRPr>
          </a:p>
          <a:p>
            <a:pPr marL="457200" lvl="1" indent="-215280">
              <a:lnSpc>
                <a:spcPct val="100000"/>
              </a:lnSpc>
              <a:buClr>
                <a:srgbClr val="0C11D8"/>
              </a:buClr>
              <a:buFont typeface="Ubuntu Light"/>
              <a:buChar char="›"/>
            </a:pPr>
            <a:r>
              <a:rPr lang="fr-FR" sz="2400" b="0" strike="noStrike" spc="-1">
                <a:solidFill>
                  <a:srgbClr val="0C11D8"/>
                </a:solidFill>
                <a:latin typeface="Arial Narrow"/>
                <a:ea typeface="DejaVu Sans"/>
              </a:rPr>
              <a:t>  Les études sont gratuites.</a:t>
            </a:r>
            <a:endParaRPr lang="fr-FR" sz="2400" b="0" strike="noStrike" spc="-1">
              <a:latin typeface="Arial"/>
            </a:endParaRPr>
          </a:p>
          <a:p>
            <a:pPr marL="457200" lvl="1" indent="-215280">
              <a:lnSpc>
                <a:spcPct val="100000"/>
              </a:lnSpc>
              <a:buClr>
                <a:srgbClr val="0C11D8"/>
              </a:buClr>
              <a:buFont typeface="Ubuntu Light"/>
              <a:buChar char="›"/>
            </a:pPr>
            <a:r>
              <a:rPr lang="fr-FR" sz="2400" b="0" strike="noStrike" spc="-1">
                <a:solidFill>
                  <a:srgbClr val="0C11D8"/>
                </a:solidFill>
                <a:latin typeface="Arial Narrow"/>
                <a:ea typeface="DejaVu Sans"/>
              </a:rPr>
              <a:t>  Les études sont obligatoires (jusqu’à l’âge de 16 ans).</a:t>
            </a:r>
            <a:endParaRPr lang="fr-FR" sz="2400" b="0" strike="noStrike" spc="-1">
              <a:latin typeface="Arial"/>
            </a:endParaRPr>
          </a:p>
          <a:p>
            <a:pPr>
              <a:lnSpc>
                <a:spcPct val="100000"/>
              </a:lnSpc>
            </a:pPr>
            <a:r>
              <a:t/>
            </a:r>
            <a:br/>
            <a:r>
              <a:rPr lang="fr-FR" sz="2400" b="1" strike="noStrike" spc="-1">
                <a:solidFill>
                  <a:srgbClr val="0C11D8"/>
                </a:solidFill>
                <a:latin typeface="Arial"/>
                <a:ea typeface="DejaVu Sans"/>
              </a:rPr>
              <a:t>1.2- P</a:t>
            </a:r>
            <a:r>
              <a:rPr lang="fr-FR" sz="2400" b="1" strike="noStrike" spc="-1">
                <a:solidFill>
                  <a:srgbClr val="0C11D8"/>
                </a:solidFill>
                <a:latin typeface="Arial Narrow"/>
                <a:ea typeface="DejaVu Sans"/>
              </a:rPr>
              <a:t>olitique de l’éducation conjointement gérée et administrée par:</a:t>
            </a:r>
            <a:endParaRPr lang="fr-FR" sz="2400" b="0" strike="noStrike" spc="-1">
              <a:latin typeface="Arial"/>
            </a:endParaRPr>
          </a:p>
          <a:p>
            <a:pPr marL="457200" lvl="1" indent="-215280">
              <a:lnSpc>
                <a:spcPct val="100000"/>
              </a:lnSpc>
              <a:buClr>
                <a:srgbClr val="0C11D8"/>
              </a:buClr>
              <a:buFont typeface="Ubuntu Light"/>
              <a:buChar char="›"/>
            </a:pPr>
            <a:r>
              <a:rPr lang="fr-FR" sz="2400" b="0" strike="noStrike" spc="-1">
                <a:solidFill>
                  <a:srgbClr val="0C11D8"/>
                </a:solidFill>
                <a:latin typeface="Arial Narrow"/>
                <a:ea typeface="DejaVu Sans"/>
              </a:rPr>
              <a:t>  Le ministère de l’éducation.</a:t>
            </a:r>
            <a:endParaRPr lang="fr-FR" sz="2400" b="0" strike="noStrike" spc="-1">
              <a:latin typeface="Arial"/>
            </a:endParaRPr>
          </a:p>
          <a:p>
            <a:pPr marL="457200" lvl="1" indent="-215280">
              <a:lnSpc>
                <a:spcPct val="100000"/>
              </a:lnSpc>
              <a:buClr>
                <a:srgbClr val="0C11D8"/>
              </a:buClr>
              <a:buFont typeface="Ubuntu Light"/>
              <a:buChar char="›"/>
            </a:pPr>
            <a:r>
              <a:rPr lang="fr-FR" sz="2400" b="0" strike="noStrike" spc="-1">
                <a:solidFill>
                  <a:srgbClr val="0C11D8"/>
                </a:solidFill>
                <a:latin typeface="Arial Narrow"/>
                <a:ea typeface="DejaVu Sans"/>
              </a:rPr>
              <a:t>  La direction nationale de l’enseignement.</a:t>
            </a:r>
            <a:endParaRPr lang="fr-FR" sz="2400" b="0" strike="noStrike" spc="-1">
              <a:latin typeface="Arial"/>
            </a:endParaRPr>
          </a:p>
          <a:p>
            <a:pPr marL="457200" lvl="1" indent="-215280">
              <a:lnSpc>
                <a:spcPct val="100000"/>
              </a:lnSpc>
              <a:buClr>
                <a:srgbClr val="0C11D8"/>
              </a:buClr>
              <a:buFont typeface="Ubuntu Light"/>
              <a:buChar char="›"/>
            </a:pPr>
            <a:r>
              <a:rPr lang="fr-FR" sz="2400" b="0" strike="noStrike" spc="-1">
                <a:solidFill>
                  <a:srgbClr val="0C11D8"/>
                </a:solidFill>
                <a:latin typeface="Arial Narrow"/>
                <a:ea typeface="DejaVu Sans"/>
              </a:rPr>
              <a:t>  Les collectivités locales (</a:t>
            </a:r>
            <a:r>
              <a:rPr lang="fr-FR" sz="2200" b="0" strike="noStrike" spc="-1">
                <a:solidFill>
                  <a:srgbClr val="0C11D8"/>
                </a:solidFill>
                <a:latin typeface="Arial Narrow"/>
                <a:ea typeface="DejaVu Sans"/>
              </a:rPr>
              <a:t>gèrent les établissements scolaires : école, ressources, programmes, etc.</a:t>
            </a:r>
            <a:r>
              <a:rPr lang="fr-FR" sz="2400" b="0" strike="noStrike" spc="-1">
                <a:solidFill>
                  <a:srgbClr val="0C11D8"/>
                </a:solidFill>
                <a:latin typeface="Arial Narrow"/>
                <a:ea typeface="DejaVu Sans"/>
              </a:rPr>
              <a:t>).</a:t>
            </a:r>
            <a:endParaRPr lang="fr-FR" sz="2400" b="0" strike="noStrike" spc="-1">
              <a:latin typeface="Arial"/>
            </a:endParaRPr>
          </a:p>
          <a:p>
            <a:pPr>
              <a:lnSpc>
                <a:spcPct val="100000"/>
              </a:lnSpc>
            </a:pPr>
            <a:endParaRPr lang="fr-FR" sz="2400" b="0" strike="noStrike" spc="-1">
              <a:latin typeface="Arial"/>
            </a:endParaRPr>
          </a:p>
          <a:p>
            <a:pPr>
              <a:lnSpc>
                <a:spcPct val="100000"/>
              </a:lnSpc>
            </a:pPr>
            <a:endParaRPr lang="fr-FR" sz="2400" b="0" strike="noStrike" spc="-1">
              <a:latin typeface="Arial"/>
            </a:endParaRPr>
          </a:p>
          <a:p>
            <a:pPr>
              <a:lnSpc>
                <a:spcPct val="93000"/>
              </a:lnSpc>
            </a:pPr>
            <a:endParaRPr lang="fr-FR" sz="2400" b="0" strike="noStrike" spc="-1">
              <a:latin typeface="Arial"/>
            </a:endParaRPr>
          </a:p>
        </p:txBody>
      </p:sp>
      <p:sp>
        <p:nvSpPr>
          <p:cNvPr id="106" name="CustomShape 5"/>
          <p:cNvSpPr/>
          <p:nvPr/>
        </p:nvSpPr>
        <p:spPr>
          <a:xfrm>
            <a:off x="431640" y="936720"/>
            <a:ext cx="7415280" cy="4291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1- Fondements et politique du système</a:t>
            </a:r>
            <a:endParaRPr lang="fr-FR" sz="2400" b="0" strike="noStrike" spc="-1">
              <a:latin typeface="Arial"/>
            </a:endParaRPr>
          </a:p>
        </p:txBody>
      </p:sp>
      <p:grpSp>
        <p:nvGrpSpPr>
          <p:cNvPr id="2" name="Groupe 1">
            <a:extLst>
              <a:ext uri="{FF2B5EF4-FFF2-40B4-BE49-F238E27FC236}">
                <a16:creationId xmlns:a16="http://schemas.microsoft.com/office/drawing/2014/main" xmlns="" id="{B8A28B9F-80F1-44B3-B5D6-8385AC9A658F}"/>
              </a:ext>
            </a:extLst>
          </p:cNvPr>
          <p:cNvGrpSpPr/>
          <p:nvPr/>
        </p:nvGrpSpPr>
        <p:grpSpPr>
          <a:xfrm>
            <a:off x="0" y="144360"/>
            <a:ext cx="12192480" cy="683280"/>
            <a:chOff x="0" y="144360"/>
            <a:chExt cx="12192480" cy="683280"/>
          </a:xfrm>
        </p:grpSpPr>
        <p:sp>
          <p:nvSpPr>
            <p:cNvPr id="101" name="CustomShape 1"/>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02" name="CustomShape 2"/>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04" name="Picture 4"/>
            <p:cNvPicPr/>
            <p:nvPr/>
          </p:nvPicPr>
          <p:blipFill>
            <a:blip r:embed="rId4" cstate="print"/>
            <a:stretch/>
          </p:blipFill>
          <p:spPr>
            <a:xfrm>
              <a:off x="11088720" y="144360"/>
              <a:ext cx="975240" cy="683280"/>
            </a:xfrm>
            <a:prstGeom prst="rect">
              <a:avLst/>
            </a:prstGeom>
            <a:ln>
              <a:noFill/>
            </a:ln>
          </p:spPr>
        </p:pic>
        <p:pic>
          <p:nvPicPr>
            <p:cNvPr id="107" name="Picture 7"/>
            <p:cNvPicPr/>
            <p:nvPr/>
          </p:nvPicPr>
          <p:blipFill>
            <a:blip r:embed="rId5"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105"/>
                                        </p:tgtEl>
                                        <p:attrNameLst>
                                          <p:attrName>style.visibility</p:attrName>
                                        </p:attrNameLst>
                                      </p:cBhvr>
                                      <p:to>
                                        <p:strVal val="visible"/>
                                      </p:to>
                                    </p:set>
                                    <p:anim calcmode="lin" valueType="num">
                                      <p:cBhvr additive="repl">
                                        <p:cTn id="11" dur="500" fill="hold"/>
                                        <p:tgtEl>
                                          <p:spTgt spid="105"/>
                                        </p:tgtEl>
                                        <p:attrNameLst>
                                          <p:attrName>ppt_w</p:attrName>
                                        </p:attrNameLst>
                                      </p:cBhvr>
                                      <p:tavLst>
                                        <p:tav tm="0">
                                          <p:val>
                                            <p:fltVal val="0"/>
                                          </p:val>
                                        </p:tav>
                                        <p:tav tm="100000">
                                          <p:val>
                                            <p:strVal val="#ppt_w"/>
                                          </p:val>
                                        </p:tav>
                                      </p:tavLst>
                                    </p:anim>
                                    <p:anim calcmode="lin" valueType="num">
                                      <p:cBhvr additive="repl">
                                        <p:cTn id="12" dur="500" fill="hold"/>
                                        <p:tgtEl>
                                          <p:spTgt spid="105"/>
                                        </p:tgtEl>
                                        <p:attrNameLst>
                                          <p:attrName>ppt_h</p:attrName>
                                        </p:attrNameLst>
                                      </p:cBhvr>
                                      <p:tavLst>
                                        <p:tav tm="0">
                                          <p:val>
                                            <p:fltVal val="0"/>
                                          </p:val>
                                        </p:tav>
                                        <p:tav tm="100000">
                                          <p:val>
                                            <p:strVal val="#ppt_h"/>
                                          </p:val>
                                        </p:tav>
                                      </p:tavLst>
                                    </p:anim>
                                    <p:animEffect transition="in" filter="fade">
                                      <p:cBhvr additive="repl">
                                        <p:cTn id="13"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9" name="CustomShape 2"/>
          <p:cNvSpPr/>
          <p:nvPr/>
        </p:nvSpPr>
        <p:spPr>
          <a:xfrm>
            <a:off x="0" y="620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pic>
        <p:nvPicPr>
          <p:cNvPr id="114" name="Image 113"/>
          <p:cNvPicPr/>
          <p:nvPr/>
        </p:nvPicPr>
        <p:blipFill>
          <a:blip r:embed="rId4" cstate="print"/>
          <a:stretch/>
        </p:blipFill>
        <p:spPr>
          <a:xfrm>
            <a:off x="1123200" y="1008000"/>
            <a:ext cx="10324800" cy="5760000"/>
          </a:xfrm>
          <a:prstGeom prst="rect">
            <a:avLst/>
          </a:prstGeom>
          <a:ln>
            <a:noFill/>
          </a:ln>
        </p:spPr>
      </p:pic>
      <p:sp>
        <p:nvSpPr>
          <p:cNvPr id="115" name="CustomShape 5"/>
          <p:cNvSpPr/>
          <p:nvPr/>
        </p:nvSpPr>
        <p:spPr>
          <a:xfrm>
            <a:off x="512280" y="706680"/>
            <a:ext cx="1130364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2- Diagramme du système, durée et répartition des études</a:t>
            </a:r>
            <a:endParaRPr lang="fr-FR" sz="2400" b="0" strike="noStrike" spc="-1">
              <a:latin typeface="Arial"/>
            </a:endParaRPr>
          </a:p>
        </p:txBody>
      </p:sp>
      <p:grpSp>
        <p:nvGrpSpPr>
          <p:cNvPr id="11" name="Groupe 10">
            <a:extLst>
              <a:ext uri="{FF2B5EF4-FFF2-40B4-BE49-F238E27FC236}">
                <a16:creationId xmlns:a16="http://schemas.microsoft.com/office/drawing/2014/main" xmlns="" id="{E6A8AF3F-AE44-4E7B-AB2E-8647BE668A37}"/>
              </a:ext>
            </a:extLst>
          </p:cNvPr>
          <p:cNvGrpSpPr/>
          <p:nvPr/>
        </p:nvGrpSpPr>
        <p:grpSpPr>
          <a:xfrm>
            <a:off x="0" y="144360"/>
            <a:ext cx="12192480" cy="683280"/>
            <a:chOff x="0" y="144360"/>
            <a:chExt cx="12192480" cy="683280"/>
          </a:xfrm>
        </p:grpSpPr>
        <p:sp>
          <p:nvSpPr>
            <p:cNvPr id="12" name="CustomShape 1">
              <a:extLst>
                <a:ext uri="{FF2B5EF4-FFF2-40B4-BE49-F238E27FC236}">
                  <a16:creationId xmlns:a16="http://schemas.microsoft.com/office/drawing/2014/main" xmlns="" id="{BEDBE6FE-E639-4ED2-85E1-53A33F113606}"/>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3" name="CustomShape 2">
              <a:extLst>
                <a:ext uri="{FF2B5EF4-FFF2-40B4-BE49-F238E27FC236}">
                  <a16:creationId xmlns:a16="http://schemas.microsoft.com/office/drawing/2014/main" xmlns="" id="{BDC4E3AA-42AB-47D9-953C-4DC2112DB15E}"/>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4" name="Picture 4">
              <a:extLst>
                <a:ext uri="{FF2B5EF4-FFF2-40B4-BE49-F238E27FC236}">
                  <a16:creationId xmlns:a16="http://schemas.microsoft.com/office/drawing/2014/main" xmlns="" id="{AFE839CA-66CE-458F-B48D-006AE7191B13}"/>
                </a:ext>
              </a:extLst>
            </p:cNvPr>
            <p:cNvPicPr/>
            <p:nvPr/>
          </p:nvPicPr>
          <p:blipFill>
            <a:blip r:embed="rId5" cstate="print"/>
            <a:stretch/>
          </p:blipFill>
          <p:spPr>
            <a:xfrm>
              <a:off x="11088720" y="144360"/>
              <a:ext cx="975240" cy="683280"/>
            </a:xfrm>
            <a:prstGeom prst="rect">
              <a:avLst/>
            </a:prstGeom>
            <a:ln>
              <a:noFill/>
            </a:ln>
          </p:spPr>
        </p:pic>
        <p:pic>
          <p:nvPicPr>
            <p:cNvPr id="15" name="Picture 7">
              <a:extLst>
                <a:ext uri="{FF2B5EF4-FFF2-40B4-BE49-F238E27FC236}">
                  <a16:creationId xmlns:a16="http://schemas.microsoft.com/office/drawing/2014/main" xmlns="" id="{36879EE5-9C36-4638-B5F5-7420A298BE74}"/>
                </a:ext>
              </a:extLst>
            </p:cNvPr>
            <p:cNvPicPr/>
            <p:nvPr/>
          </p:nvPicPr>
          <p:blipFill>
            <a:blip r:embed="rId6"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fill="hold" nodeType="clickEffect">
                                  <p:stCondLst>
                                    <p:cond delay="0"/>
                                  </p:stCondLst>
                                  <p:childTnLst>
                                    <p:set>
                                      <p:cBhvr>
                                        <p:cTn id="10" dur="1" fill="hold">
                                          <p:stCondLst>
                                            <p:cond delay="0"/>
                                          </p:stCondLst>
                                        </p:cTn>
                                        <p:tgtEl>
                                          <p:spTgt spid="114"/>
                                        </p:tgtEl>
                                        <p:attrNameLst>
                                          <p:attrName>style.visibility</p:attrName>
                                        </p:attrNameLst>
                                      </p:cBhvr>
                                      <p:to>
                                        <p:strVal val="visible"/>
                                      </p:to>
                                    </p:set>
                                    <p:anim calcmode="lin" valueType="num">
                                      <p:cBhvr additive="repl">
                                        <p:cTn id="11" dur="500" fill="hold"/>
                                        <p:tgtEl>
                                          <p:spTgt spid="114"/>
                                        </p:tgtEl>
                                        <p:attrNameLst>
                                          <p:attrName>ppt_w</p:attrName>
                                        </p:attrNameLst>
                                      </p:cBhvr>
                                      <p:tavLst>
                                        <p:tav tm="0">
                                          <p:val>
                                            <p:strVal val="0"/>
                                          </p:val>
                                        </p:tav>
                                        <p:tav tm="100000">
                                          <p:val>
                                            <p:strVal val="#ppt_w"/>
                                          </p:val>
                                        </p:tav>
                                      </p:tavLst>
                                    </p:anim>
                                    <p:anim calcmode="lin" valueType="num">
                                      <p:cBhvr additive="repl">
                                        <p:cTn id="12" dur="500" fill="hold"/>
                                        <p:tgtEl>
                                          <p:spTgt spid="114"/>
                                        </p:tgtEl>
                                        <p:attrNameLst>
                                          <p:attrName>ppt_h</p:attrName>
                                        </p:attrNameLst>
                                      </p:cBhvr>
                                      <p:tavLst>
                                        <p:tav tm="0">
                                          <p:val>
                                            <p:strVal val="0"/>
                                          </p:val>
                                        </p:tav>
                                        <p:tav tm="100000">
                                          <p:val>
                                            <p:strVal val="#ppt_h"/>
                                          </p:val>
                                        </p:tav>
                                      </p:tavLst>
                                    </p:anim>
                                    <p:animEffect transition="in" filter="fade">
                                      <p:cBhvr additive="repl">
                                        <p:cTn id="13" dur="500"/>
                                        <p:tgtEl>
                                          <p:spTgt spid="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6" name="CustomShape 1"/>
          <p:cNvSpPr/>
          <p:nvPr/>
        </p:nvSpPr>
        <p:spPr>
          <a:xfrm>
            <a:off x="314280" y="774720"/>
            <a:ext cx="5442480" cy="806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400" b="1" strike="noStrike" spc="-1">
                <a:solidFill>
                  <a:srgbClr val="0C11D8"/>
                </a:solidFill>
                <a:latin typeface="Arial Narrow"/>
                <a:ea typeface="DejaVu Sans"/>
              </a:rPr>
              <a:t> </a:t>
            </a:r>
            <a:endParaRPr lang="fr-FR" sz="2400" b="0" strike="noStrike" spc="-1">
              <a:latin typeface="Arial"/>
            </a:endParaRPr>
          </a:p>
          <a:p>
            <a:pPr>
              <a:lnSpc>
                <a:spcPct val="100000"/>
              </a:lnSpc>
            </a:pPr>
            <a:endParaRPr lang="fr-FR" sz="2400" b="0" strike="noStrike" spc="-1">
              <a:latin typeface="Arial"/>
            </a:endParaRPr>
          </a:p>
        </p:txBody>
      </p:sp>
      <p:sp>
        <p:nvSpPr>
          <p:cNvPr id="118" name="CustomShape 3"/>
          <p:cNvSpPr/>
          <p:nvPr/>
        </p:nvSpPr>
        <p:spPr>
          <a:xfrm>
            <a:off x="0" y="647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19" name="CustomShape 4"/>
          <p:cNvSpPr/>
          <p:nvPr/>
        </p:nvSpPr>
        <p:spPr>
          <a:xfrm>
            <a:off x="431640" y="864720"/>
            <a:ext cx="1130364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2- Diagramme du système, durée et répartition des études</a:t>
            </a:r>
            <a:endParaRPr lang="fr-FR" sz="2400" b="0" strike="noStrike" spc="-1">
              <a:latin typeface="Arial"/>
            </a:endParaRPr>
          </a:p>
        </p:txBody>
      </p:sp>
      <p:graphicFrame>
        <p:nvGraphicFramePr>
          <p:cNvPr id="120" name="Table 5"/>
          <p:cNvGraphicFramePr/>
          <p:nvPr/>
        </p:nvGraphicFramePr>
        <p:xfrm>
          <a:off x="839880" y="1665360"/>
          <a:ext cx="11161800" cy="4483080"/>
        </p:xfrm>
        <a:graphic>
          <a:graphicData uri="http://schemas.openxmlformats.org/drawingml/2006/table">
            <a:tbl>
              <a:tblPr/>
              <a:tblGrid>
                <a:gridCol w="8569080">
                  <a:extLst>
                    <a:ext uri="{9D8B030D-6E8A-4147-A177-3AD203B41FA5}">
                      <a16:colId xmlns:a16="http://schemas.microsoft.com/office/drawing/2014/main" xmlns="" val="20000"/>
                    </a:ext>
                  </a:extLst>
                </a:gridCol>
                <a:gridCol w="2592720">
                  <a:extLst>
                    <a:ext uri="{9D8B030D-6E8A-4147-A177-3AD203B41FA5}">
                      <a16:colId xmlns:a16="http://schemas.microsoft.com/office/drawing/2014/main" xmlns="" val="20001"/>
                    </a:ext>
                  </a:extLst>
                </a:gridCol>
              </a:tblGrid>
              <a:tr h="640440">
                <a:tc>
                  <a:txBody>
                    <a:bodyPr/>
                    <a:lstStyle/>
                    <a:p>
                      <a:pPr algn="ctr">
                        <a:lnSpc>
                          <a:spcPct val="150000"/>
                        </a:lnSpc>
                      </a:pPr>
                      <a:r>
                        <a:rPr lang="fr-FR" sz="2400" b="1" strike="noStrike" spc="-1">
                          <a:solidFill>
                            <a:srgbClr val="FFFF00"/>
                          </a:solidFill>
                          <a:latin typeface="Arial Narrow"/>
                          <a:ea typeface="DejaVu Sans"/>
                        </a:rPr>
                        <a:t>Cycle d’enseignement</a:t>
                      </a:r>
                      <a:endParaRPr lang="fr-FR" sz="2400" b="0" strike="noStrike" spc="-1">
                        <a:latin typeface="Arial"/>
                      </a:endParaRPr>
                    </a:p>
                  </a:txBody>
                  <a:tcPr>
                    <a:lnL w="5760">
                      <a:solidFill>
                        <a:srgbClr val="000000"/>
                      </a:solidFill>
                    </a:lnL>
                    <a:lnR w="5760">
                      <a:solidFill>
                        <a:srgbClr val="FFFFFF"/>
                      </a:solidFill>
                    </a:lnR>
                    <a:lnT w="5760">
                      <a:solidFill>
                        <a:srgbClr val="000000"/>
                      </a:solidFill>
                    </a:lnT>
                    <a:lnB w="18720">
                      <a:solidFill>
                        <a:srgbClr val="FFFFFF"/>
                      </a:solidFill>
                    </a:lnB>
                    <a:solidFill>
                      <a:srgbClr val="4472C4"/>
                    </a:solidFill>
                  </a:tcPr>
                </a:tc>
                <a:tc>
                  <a:txBody>
                    <a:bodyPr/>
                    <a:lstStyle/>
                    <a:p>
                      <a:pPr algn="ctr">
                        <a:lnSpc>
                          <a:spcPct val="150000"/>
                        </a:lnSpc>
                      </a:pPr>
                      <a:r>
                        <a:rPr lang="fr-FR" sz="2400" b="1" strike="noStrike" spc="-1">
                          <a:solidFill>
                            <a:srgbClr val="FFFF00"/>
                          </a:solidFill>
                          <a:latin typeface="Arial Narrow"/>
                          <a:ea typeface="DejaVu Sans"/>
                        </a:rPr>
                        <a:t>Nombre d’années</a:t>
                      </a:r>
                      <a:endParaRPr lang="fr-FR" sz="2400" b="0" strike="noStrike" spc="-1">
                        <a:latin typeface="Arial"/>
                      </a:endParaRPr>
                    </a:p>
                  </a:txBody>
                  <a:tcPr>
                    <a:lnL w="5760">
                      <a:solidFill>
                        <a:srgbClr val="FFFFFF"/>
                      </a:solidFill>
                    </a:lnL>
                    <a:lnR w="5760">
                      <a:solidFill>
                        <a:srgbClr val="000000"/>
                      </a:solidFill>
                    </a:lnR>
                    <a:lnT w="5760">
                      <a:solidFill>
                        <a:srgbClr val="000000"/>
                      </a:solidFill>
                    </a:lnT>
                    <a:lnB w="18720">
                      <a:solidFill>
                        <a:srgbClr val="FFFFFF"/>
                      </a:solidFill>
                    </a:lnB>
                    <a:solidFill>
                      <a:srgbClr val="4472C4"/>
                    </a:solidFill>
                  </a:tcPr>
                </a:tc>
                <a:extLst>
                  <a:ext uri="{0D108BD9-81ED-4DB2-BD59-A6C34878D82A}">
                    <a16:rowId xmlns:a16="http://schemas.microsoft.com/office/drawing/2014/main" xmlns="" val="10000"/>
                  </a:ext>
                </a:extLst>
              </a:tr>
              <a:tr h="640440">
                <a:tc>
                  <a:txBody>
                    <a:bodyPr/>
                    <a:lstStyle/>
                    <a:p>
                      <a:pPr>
                        <a:lnSpc>
                          <a:spcPct val="150000"/>
                        </a:lnSpc>
                      </a:pPr>
                      <a:r>
                        <a:rPr lang="fr-FR" sz="2400" b="0" strike="noStrike" spc="-1">
                          <a:solidFill>
                            <a:srgbClr val="000000"/>
                          </a:solidFill>
                          <a:latin typeface="Arial Narrow"/>
                          <a:ea typeface="DejaVu Sans"/>
                        </a:rPr>
                        <a:t>1- Petite enfance et préscolaire</a:t>
                      </a:r>
                      <a:endParaRPr lang="fr-FR" sz="2400" b="0" strike="noStrike" spc="-1">
                        <a:latin typeface="Arial"/>
                      </a:endParaRPr>
                    </a:p>
                  </a:txBody>
                  <a:tcPr>
                    <a:lnL w="5760">
                      <a:solidFill>
                        <a:srgbClr val="000000"/>
                      </a:solidFill>
                    </a:lnL>
                    <a:lnR w="5760">
                      <a:solidFill>
                        <a:srgbClr val="FFFFFF"/>
                      </a:solidFill>
                    </a:lnR>
                    <a:lnT w="18720">
                      <a:solidFill>
                        <a:srgbClr val="FFFFFF"/>
                      </a:solidFill>
                    </a:lnT>
                    <a:lnB w="5760">
                      <a:solidFill>
                        <a:srgbClr val="FFFFFF"/>
                      </a:solidFill>
                    </a:lnB>
                    <a:solidFill>
                      <a:srgbClr val="CFD5EA"/>
                    </a:solidFill>
                  </a:tcPr>
                </a:tc>
                <a:tc>
                  <a:txBody>
                    <a:bodyPr/>
                    <a:lstStyle/>
                    <a:p>
                      <a:pPr algn="ctr">
                        <a:lnSpc>
                          <a:spcPct val="150000"/>
                        </a:lnSpc>
                      </a:pPr>
                      <a:r>
                        <a:rPr lang="fr-FR" sz="2400" b="0" strike="noStrike" spc="-1">
                          <a:solidFill>
                            <a:srgbClr val="000000"/>
                          </a:solidFill>
                          <a:latin typeface="Arial Narrow"/>
                          <a:ea typeface="DejaVu Sans"/>
                        </a:rPr>
                        <a:t>6</a:t>
                      </a:r>
                      <a:endParaRPr lang="fr-FR" sz="2400" b="0" strike="noStrike" spc="-1">
                        <a:latin typeface="Arial"/>
                      </a:endParaRPr>
                    </a:p>
                  </a:txBody>
                  <a:tcPr>
                    <a:lnL w="5760">
                      <a:solidFill>
                        <a:srgbClr val="FFFFFF"/>
                      </a:solidFill>
                    </a:lnL>
                    <a:lnR w="5760">
                      <a:solidFill>
                        <a:srgbClr val="000000"/>
                      </a:solidFill>
                    </a:lnR>
                    <a:lnT w="18720">
                      <a:solidFill>
                        <a:srgbClr val="FFFFFF"/>
                      </a:solidFill>
                    </a:lnT>
                    <a:lnB w="5760">
                      <a:solidFill>
                        <a:srgbClr val="FFFFFF"/>
                      </a:solidFill>
                    </a:lnB>
                    <a:solidFill>
                      <a:srgbClr val="CFD5EA"/>
                    </a:solidFill>
                  </a:tcPr>
                </a:tc>
                <a:extLst>
                  <a:ext uri="{0D108BD9-81ED-4DB2-BD59-A6C34878D82A}">
                    <a16:rowId xmlns:a16="http://schemas.microsoft.com/office/drawing/2014/main" xmlns="" val="10001"/>
                  </a:ext>
                </a:extLst>
              </a:tr>
              <a:tr h="640440">
                <a:tc>
                  <a:txBody>
                    <a:bodyPr/>
                    <a:lstStyle/>
                    <a:p>
                      <a:pPr>
                        <a:lnSpc>
                          <a:spcPct val="150000"/>
                        </a:lnSpc>
                      </a:pPr>
                      <a:r>
                        <a:rPr lang="fr-FR" sz="2400" b="0" strike="noStrike" spc="-1">
                          <a:solidFill>
                            <a:srgbClr val="000000"/>
                          </a:solidFill>
                          <a:latin typeface="Arial Narrow"/>
                          <a:ea typeface="DejaVu Sans"/>
                        </a:rPr>
                        <a:t>2- Enseignement fondamental</a:t>
                      </a:r>
                      <a:endParaRPr lang="fr-FR" sz="2400" b="0" strike="noStrike" spc="-1">
                        <a:latin typeface="Arial"/>
                      </a:endParaRPr>
                    </a:p>
                  </a:txBody>
                  <a:tcPr>
                    <a:lnL w="5760">
                      <a:solidFill>
                        <a:srgbClr val="000000"/>
                      </a:solidFill>
                    </a:lnL>
                    <a:lnR w="5760">
                      <a:solidFill>
                        <a:srgbClr val="FFFFFF"/>
                      </a:solidFill>
                    </a:lnR>
                    <a:lnT w="5760">
                      <a:solidFill>
                        <a:srgbClr val="FFFFFF"/>
                      </a:solidFill>
                    </a:lnT>
                    <a:lnB w="5760">
                      <a:solidFill>
                        <a:srgbClr val="FFFFFF"/>
                      </a:solidFill>
                    </a:lnB>
                    <a:solidFill>
                      <a:srgbClr val="E9EBF5"/>
                    </a:solidFill>
                  </a:tcPr>
                </a:tc>
                <a:tc>
                  <a:txBody>
                    <a:bodyPr/>
                    <a:lstStyle/>
                    <a:p>
                      <a:pPr algn="ctr">
                        <a:lnSpc>
                          <a:spcPct val="150000"/>
                        </a:lnSpc>
                      </a:pPr>
                      <a:r>
                        <a:rPr lang="fr-FR" sz="2400" b="0" strike="noStrike" spc="-1">
                          <a:solidFill>
                            <a:srgbClr val="000000"/>
                          </a:solidFill>
                          <a:latin typeface="Arial Narrow"/>
                          <a:ea typeface="DejaVu Sans"/>
                        </a:rPr>
                        <a:t>9</a:t>
                      </a:r>
                      <a:endParaRPr lang="fr-FR" sz="2400" b="0" strike="noStrike" spc="-1">
                        <a:latin typeface="Arial"/>
                      </a:endParaRPr>
                    </a:p>
                  </a:txBody>
                  <a:tcPr>
                    <a:lnL w="5760">
                      <a:solidFill>
                        <a:srgbClr val="FFFFFF"/>
                      </a:solidFill>
                    </a:lnL>
                    <a:lnR w="5760">
                      <a:solidFill>
                        <a:srgbClr val="000000"/>
                      </a:solidFill>
                    </a:lnR>
                    <a:lnT w="5760">
                      <a:solidFill>
                        <a:srgbClr val="FFFFFF"/>
                      </a:solidFill>
                    </a:lnT>
                    <a:lnB w="5760">
                      <a:solidFill>
                        <a:srgbClr val="FFFFFF"/>
                      </a:solidFill>
                    </a:lnB>
                    <a:solidFill>
                      <a:srgbClr val="E9EBF5"/>
                    </a:solidFill>
                  </a:tcPr>
                </a:tc>
                <a:extLst>
                  <a:ext uri="{0D108BD9-81ED-4DB2-BD59-A6C34878D82A}">
                    <a16:rowId xmlns:a16="http://schemas.microsoft.com/office/drawing/2014/main" xmlns="" val="10002"/>
                  </a:ext>
                </a:extLst>
              </a:tr>
              <a:tr h="640440">
                <a:tc>
                  <a:txBody>
                    <a:bodyPr/>
                    <a:lstStyle/>
                    <a:p>
                      <a:pPr>
                        <a:lnSpc>
                          <a:spcPct val="150000"/>
                        </a:lnSpc>
                      </a:pPr>
                      <a:r>
                        <a:rPr lang="fr-FR" sz="2400" b="0" strike="noStrike" spc="-1">
                          <a:solidFill>
                            <a:srgbClr val="000000"/>
                          </a:solidFill>
                          <a:latin typeface="Arial Narrow"/>
                          <a:ea typeface="DejaVu Sans"/>
                        </a:rPr>
                        <a:t>3- Lycée général et technique</a:t>
                      </a:r>
                      <a:endParaRPr lang="fr-FR" sz="2400" b="0" strike="noStrike" spc="-1">
                        <a:latin typeface="Arial"/>
                      </a:endParaRPr>
                    </a:p>
                  </a:txBody>
                  <a:tcPr>
                    <a:lnL w="5760">
                      <a:solidFill>
                        <a:srgbClr val="000000"/>
                      </a:solidFill>
                    </a:lnL>
                    <a:lnR w="5760">
                      <a:solidFill>
                        <a:srgbClr val="FFFFFF"/>
                      </a:solidFill>
                    </a:lnR>
                    <a:lnT w="5760">
                      <a:solidFill>
                        <a:srgbClr val="FFFFFF"/>
                      </a:solidFill>
                    </a:lnT>
                    <a:lnB w="5760">
                      <a:solidFill>
                        <a:srgbClr val="FFFFFF"/>
                      </a:solidFill>
                    </a:lnB>
                    <a:solidFill>
                      <a:srgbClr val="CFD5EA"/>
                    </a:solidFill>
                  </a:tcPr>
                </a:tc>
                <a:tc>
                  <a:txBody>
                    <a:bodyPr/>
                    <a:lstStyle/>
                    <a:p>
                      <a:pPr algn="ctr">
                        <a:lnSpc>
                          <a:spcPct val="150000"/>
                        </a:lnSpc>
                      </a:pPr>
                      <a:r>
                        <a:rPr lang="fr-FR" sz="2400" b="0" strike="noStrike" spc="-1">
                          <a:solidFill>
                            <a:srgbClr val="000000"/>
                          </a:solidFill>
                          <a:latin typeface="Arial Narrow"/>
                          <a:ea typeface="DejaVu Sans"/>
                        </a:rPr>
                        <a:t>3</a:t>
                      </a:r>
                      <a:endParaRPr lang="fr-FR" sz="2400" b="0" strike="noStrike" spc="-1">
                        <a:latin typeface="Arial"/>
                      </a:endParaRPr>
                    </a:p>
                  </a:txBody>
                  <a:tcPr>
                    <a:lnL w="5760">
                      <a:solidFill>
                        <a:srgbClr val="FFFFFF"/>
                      </a:solidFill>
                    </a:lnL>
                    <a:lnR w="5760">
                      <a:solidFill>
                        <a:srgbClr val="000000"/>
                      </a:solidFill>
                    </a:lnR>
                    <a:lnT w="5760">
                      <a:solidFill>
                        <a:srgbClr val="FFFFFF"/>
                      </a:solidFill>
                    </a:lnT>
                    <a:lnB w="5760">
                      <a:solidFill>
                        <a:srgbClr val="FFFFFF"/>
                      </a:solidFill>
                    </a:lnB>
                    <a:solidFill>
                      <a:srgbClr val="CFD5EA"/>
                    </a:solidFill>
                  </a:tcPr>
                </a:tc>
                <a:extLst>
                  <a:ext uri="{0D108BD9-81ED-4DB2-BD59-A6C34878D82A}">
                    <a16:rowId xmlns:a16="http://schemas.microsoft.com/office/drawing/2014/main" xmlns="" val="10003"/>
                  </a:ext>
                </a:extLst>
              </a:tr>
              <a:tr h="640440">
                <a:tc>
                  <a:txBody>
                    <a:bodyPr/>
                    <a:lstStyle/>
                    <a:p>
                      <a:pPr>
                        <a:lnSpc>
                          <a:spcPct val="150000"/>
                        </a:lnSpc>
                      </a:pPr>
                      <a:r>
                        <a:rPr lang="fr-FR" sz="2400" b="0" strike="noStrike" spc="-1">
                          <a:solidFill>
                            <a:srgbClr val="000000"/>
                          </a:solidFill>
                          <a:latin typeface="Arial Narrow"/>
                          <a:ea typeface="DejaVu Sans"/>
                        </a:rPr>
                        <a:t>4- Université – 1</a:t>
                      </a:r>
                      <a:r>
                        <a:rPr lang="fr-FR" sz="2400" b="0" strike="noStrike" spc="-1" baseline="30000">
                          <a:solidFill>
                            <a:srgbClr val="000000"/>
                          </a:solidFill>
                          <a:latin typeface="Arial Narrow"/>
                          <a:ea typeface="DejaVu Sans"/>
                        </a:rPr>
                        <a:t>er</a:t>
                      </a:r>
                      <a:r>
                        <a:rPr lang="fr-FR" sz="2400" b="0" strike="noStrike" spc="-1">
                          <a:solidFill>
                            <a:srgbClr val="000000"/>
                          </a:solidFill>
                          <a:latin typeface="Arial Narrow"/>
                          <a:ea typeface="DejaVu Sans"/>
                        </a:rPr>
                        <a:t> cycle</a:t>
                      </a:r>
                      <a:endParaRPr lang="fr-FR" sz="2400" b="0" strike="noStrike" spc="-1">
                        <a:latin typeface="Arial"/>
                      </a:endParaRPr>
                    </a:p>
                  </a:txBody>
                  <a:tcPr>
                    <a:lnL w="5760">
                      <a:solidFill>
                        <a:srgbClr val="000000"/>
                      </a:solidFill>
                    </a:lnL>
                    <a:lnR w="5760">
                      <a:solidFill>
                        <a:srgbClr val="FFFFFF"/>
                      </a:solidFill>
                    </a:lnR>
                    <a:lnT w="5760">
                      <a:solidFill>
                        <a:srgbClr val="FFFFFF"/>
                      </a:solidFill>
                    </a:lnT>
                    <a:lnB w="5760">
                      <a:solidFill>
                        <a:srgbClr val="FFFFFF"/>
                      </a:solidFill>
                    </a:lnB>
                    <a:solidFill>
                      <a:srgbClr val="E9EBF5"/>
                    </a:solidFill>
                  </a:tcPr>
                </a:tc>
                <a:tc>
                  <a:txBody>
                    <a:bodyPr/>
                    <a:lstStyle/>
                    <a:p>
                      <a:pPr algn="ctr">
                        <a:lnSpc>
                          <a:spcPct val="150000"/>
                        </a:lnSpc>
                      </a:pPr>
                      <a:r>
                        <a:rPr lang="fr-FR" sz="2400" b="0" strike="noStrike" spc="-1">
                          <a:solidFill>
                            <a:srgbClr val="000000"/>
                          </a:solidFill>
                          <a:latin typeface="Arial Narrow"/>
                          <a:ea typeface="DejaVu Sans"/>
                        </a:rPr>
                        <a:t>3 et +2</a:t>
                      </a:r>
                      <a:endParaRPr lang="fr-FR" sz="2400" b="0" strike="noStrike" spc="-1">
                        <a:latin typeface="Arial"/>
                      </a:endParaRPr>
                    </a:p>
                  </a:txBody>
                  <a:tcPr>
                    <a:lnL w="5760">
                      <a:solidFill>
                        <a:srgbClr val="FFFFFF"/>
                      </a:solidFill>
                    </a:lnL>
                    <a:lnR w="5760">
                      <a:solidFill>
                        <a:srgbClr val="000000"/>
                      </a:solidFill>
                    </a:lnR>
                    <a:lnT w="5760">
                      <a:solidFill>
                        <a:srgbClr val="FFFFFF"/>
                      </a:solidFill>
                    </a:lnT>
                    <a:lnB w="5760">
                      <a:solidFill>
                        <a:srgbClr val="FFFFFF"/>
                      </a:solidFill>
                    </a:lnB>
                    <a:solidFill>
                      <a:srgbClr val="E9EBF5"/>
                    </a:solidFill>
                  </a:tcPr>
                </a:tc>
                <a:extLst>
                  <a:ext uri="{0D108BD9-81ED-4DB2-BD59-A6C34878D82A}">
                    <a16:rowId xmlns:a16="http://schemas.microsoft.com/office/drawing/2014/main" xmlns="" val="10004"/>
                  </a:ext>
                </a:extLst>
              </a:tr>
              <a:tr h="640440">
                <a:tc>
                  <a:txBody>
                    <a:bodyPr/>
                    <a:lstStyle/>
                    <a:p>
                      <a:pPr>
                        <a:lnSpc>
                          <a:spcPct val="150000"/>
                        </a:lnSpc>
                      </a:pPr>
                      <a:r>
                        <a:rPr lang="fr-FR" sz="2400" b="0" strike="noStrike" spc="-1">
                          <a:solidFill>
                            <a:srgbClr val="000000"/>
                          </a:solidFill>
                          <a:latin typeface="Arial Narrow"/>
                          <a:ea typeface="DejaVu Sans"/>
                        </a:rPr>
                        <a:t>5- Université – 2</a:t>
                      </a:r>
                      <a:r>
                        <a:rPr lang="fr-FR" sz="2400" b="0" strike="noStrike" spc="-1" baseline="30000">
                          <a:solidFill>
                            <a:srgbClr val="000000"/>
                          </a:solidFill>
                          <a:latin typeface="Arial Narrow"/>
                          <a:ea typeface="DejaVu Sans"/>
                        </a:rPr>
                        <a:t>e</a:t>
                      </a:r>
                      <a:r>
                        <a:rPr lang="fr-FR" sz="2400" b="0" strike="noStrike" spc="-1">
                          <a:solidFill>
                            <a:srgbClr val="000000"/>
                          </a:solidFill>
                          <a:latin typeface="Arial Narrow"/>
                          <a:ea typeface="DejaVu Sans"/>
                        </a:rPr>
                        <a:t> cycle</a:t>
                      </a:r>
                      <a:endParaRPr lang="fr-FR" sz="2400" b="0" strike="noStrike" spc="-1">
                        <a:latin typeface="Arial"/>
                      </a:endParaRPr>
                    </a:p>
                  </a:txBody>
                  <a:tcPr>
                    <a:lnL w="5760">
                      <a:solidFill>
                        <a:srgbClr val="000000"/>
                      </a:solidFill>
                    </a:lnL>
                    <a:lnR w="5760">
                      <a:solidFill>
                        <a:srgbClr val="FFFFFF"/>
                      </a:solidFill>
                    </a:lnR>
                    <a:lnT w="5760">
                      <a:solidFill>
                        <a:srgbClr val="FFFFFF"/>
                      </a:solidFill>
                    </a:lnT>
                    <a:lnB w="5760">
                      <a:solidFill>
                        <a:srgbClr val="FFFFFF"/>
                      </a:solidFill>
                    </a:lnB>
                    <a:solidFill>
                      <a:srgbClr val="CFD5EA"/>
                    </a:solidFill>
                  </a:tcPr>
                </a:tc>
                <a:tc>
                  <a:txBody>
                    <a:bodyPr/>
                    <a:lstStyle/>
                    <a:p>
                      <a:pPr algn="ctr">
                        <a:lnSpc>
                          <a:spcPct val="150000"/>
                        </a:lnSpc>
                      </a:pPr>
                      <a:r>
                        <a:rPr lang="fr-FR" sz="2400" b="0" strike="noStrike" spc="-1">
                          <a:solidFill>
                            <a:srgbClr val="000000"/>
                          </a:solidFill>
                          <a:latin typeface="Arial Narrow"/>
                          <a:ea typeface="DejaVu Sans"/>
                        </a:rPr>
                        <a:t>2 et +</a:t>
                      </a:r>
                      <a:endParaRPr lang="fr-FR" sz="2400" b="0" strike="noStrike" spc="-1">
                        <a:latin typeface="Arial"/>
                      </a:endParaRPr>
                    </a:p>
                  </a:txBody>
                  <a:tcPr>
                    <a:lnL w="5760">
                      <a:solidFill>
                        <a:srgbClr val="FFFFFF"/>
                      </a:solidFill>
                    </a:lnL>
                    <a:lnR w="5760">
                      <a:solidFill>
                        <a:srgbClr val="000000"/>
                      </a:solidFill>
                    </a:lnR>
                    <a:lnT w="5760">
                      <a:solidFill>
                        <a:srgbClr val="FFFFFF"/>
                      </a:solidFill>
                    </a:lnT>
                    <a:lnB w="5760">
                      <a:solidFill>
                        <a:srgbClr val="FFFFFF"/>
                      </a:solidFill>
                    </a:lnB>
                    <a:solidFill>
                      <a:srgbClr val="CFD5EA"/>
                    </a:solidFill>
                  </a:tcPr>
                </a:tc>
                <a:extLst>
                  <a:ext uri="{0D108BD9-81ED-4DB2-BD59-A6C34878D82A}">
                    <a16:rowId xmlns:a16="http://schemas.microsoft.com/office/drawing/2014/main" xmlns="" val="10005"/>
                  </a:ext>
                </a:extLst>
              </a:tr>
              <a:tr h="640440">
                <a:tc>
                  <a:txBody>
                    <a:bodyPr/>
                    <a:lstStyle/>
                    <a:p>
                      <a:pPr>
                        <a:lnSpc>
                          <a:spcPct val="150000"/>
                        </a:lnSpc>
                      </a:pPr>
                      <a:r>
                        <a:rPr lang="fr-FR" sz="2400" b="0" strike="noStrike" spc="-1">
                          <a:solidFill>
                            <a:srgbClr val="000000"/>
                          </a:solidFill>
                          <a:latin typeface="Arial Narrow"/>
                          <a:ea typeface="DejaVu Sans"/>
                        </a:rPr>
                        <a:t>6- Université – 3</a:t>
                      </a:r>
                      <a:r>
                        <a:rPr lang="fr-FR" sz="2400" b="0" strike="noStrike" spc="-1" baseline="30000">
                          <a:solidFill>
                            <a:srgbClr val="000000"/>
                          </a:solidFill>
                          <a:latin typeface="Arial Narrow"/>
                          <a:ea typeface="DejaVu Sans"/>
                        </a:rPr>
                        <a:t>e</a:t>
                      </a:r>
                      <a:r>
                        <a:rPr lang="fr-FR" sz="2400" b="0" strike="noStrike" spc="-1">
                          <a:solidFill>
                            <a:srgbClr val="000000"/>
                          </a:solidFill>
                          <a:latin typeface="Arial Narrow"/>
                          <a:ea typeface="DejaVu Sans"/>
                        </a:rPr>
                        <a:t> cycle (PHD, Post-Doc, etc.)</a:t>
                      </a:r>
                      <a:endParaRPr lang="fr-FR" sz="2400" b="0" strike="noStrike" spc="-1">
                        <a:latin typeface="Arial"/>
                      </a:endParaRPr>
                    </a:p>
                  </a:txBody>
                  <a:tcPr>
                    <a:lnL w="5760">
                      <a:solidFill>
                        <a:srgbClr val="000000"/>
                      </a:solidFill>
                    </a:lnL>
                    <a:lnR w="5760">
                      <a:solidFill>
                        <a:srgbClr val="FFFFFF"/>
                      </a:solidFill>
                    </a:lnR>
                    <a:lnT w="5760">
                      <a:solidFill>
                        <a:srgbClr val="FFFFFF"/>
                      </a:solidFill>
                    </a:lnT>
                    <a:lnB w="5760">
                      <a:solidFill>
                        <a:srgbClr val="000000"/>
                      </a:solidFill>
                    </a:lnB>
                    <a:solidFill>
                      <a:srgbClr val="E9EBF5"/>
                    </a:solidFill>
                  </a:tcPr>
                </a:tc>
                <a:tc>
                  <a:txBody>
                    <a:bodyPr/>
                    <a:lstStyle/>
                    <a:p>
                      <a:pPr algn="ctr">
                        <a:lnSpc>
                          <a:spcPct val="150000"/>
                        </a:lnSpc>
                      </a:pPr>
                      <a:r>
                        <a:rPr lang="fr-FR" sz="2400" b="0" strike="noStrike" spc="-1">
                          <a:solidFill>
                            <a:srgbClr val="000000"/>
                          </a:solidFill>
                          <a:latin typeface="Arial Narrow"/>
                          <a:ea typeface="DejaVu Sans"/>
                        </a:rPr>
                        <a:t>3 et +</a:t>
                      </a:r>
                      <a:endParaRPr lang="fr-FR" sz="2400" b="0" strike="noStrike" spc="-1">
                        <a:latin typeface="Arial"/>
                      </a:endParaRPr>
                    </a:p>
                  </a:txBody>
                  <a:tcPr>
                    <a:lnL w="5760">
                      <a:solidFill>
                        <a:srgbClr val="FFFFFF"/>
                      </a:solidFill>
                    </a:lnL>
                    <a:lnR w="5760">
                      <a:solidFill>
                        <a:srgbClr val="000000"/>
                      </a:solidFill>
                    </a:lnR>
                    <a:lnT w="5760">
                      <a:solidFill>
                        <a:srgbClr val="FFFFFF"/>
                      </a:solidFill>
                    </a:lnT>
                    <a:lnB w="5760">
                      <a:solidFill>
                        <a:srgbClr val="000000"/>
                      </a:solidFill>
                    </a:lnB>
                    <a:solidFill>
                      <a:srgbClr val="E9EBF5"/>
                    </a:solidFill>
                  </a:tcPr>
                </a:tc>
                <a:extLst>
                  <a:ext uri="{0D108BD9-81ED-4DB2-BD59-A6C34878D82A}">
                    <a16:rowId xmlns:a16="http://schemas.microsoft.com/office/drawing/2014/main" xmlns="" val="10006"/>
                  </a:ext>
                </a:extLst>
              </a:tr>
            </a:tbl>
          </a:graphicData>
        </a:graphic>
      </p:graphicFrame>
      <p:grpSp>
        <p:nvGrpSpPr>
          <p:cNvPr id="11" name="Groupe 10">
            <a:extLst>
              <a:ext uri="{FF2B5EF4-FFF2-40B4-BE49-F238E27FC236}">
                <a16:creationId xmlns:a16="http://schemas.microsoft.com/office/drawing/2014/main" xmlns="" id="{29966386-5EF3-44EE-90D6-F0CE1FB07A95}"/>
              </a:ext>
            </a:extLst>
          </p:cNvPr>
          <p:cNvGrpSpPr/>
          <p:nvPr/>
        </p:nvGrpSpPr>
        <p:grpSpPr>
          <a:xfrm>
            <a:off x="0" y="144360"/>
            <a:ext cx="12192480" cy="683280"/>
            <a:chOff x="0" y="144360"/>
            <a:chExt cx="12192480" cy="683280"/>
          </a:xfrm>
        </p:grpSpPr>
        <p:sp>
          <p:nvSpPr>
            <p:cNvPr id="12" name="CustomShape 1">
              <a:extLst>
                <a:ext uri="{FF2B5EF4-FFF2-40B4-BE49-F238E27FC236}">
                  <a16:creationId xmlns:a16="http://schemas.microsoft.com/office/drawing/2014/main" xmlns="" id="{D5F827EC-B952-4CB8-BC9D-5559D41677AC}"/>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3" name="CustomShape 2">
              <a:extLst>
                <a:ext uri="{FF2B5EF4-FFF2-40B4-BE49-F238E27FC236}">
                  <a16:creationId xmlns:a16="http://schemas.microsoft.com/office/drawing/2014/main" xmlns="" id="{CEEB5A43-69B8-4E09-ACD3-98B9DEC2E744}"/>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4" name="Picture 4">
              <a:extLst>
                <a:ext uri="{FF2B5EF4-FFF2-40B4-BE49-F238E27FC236}">
                  <a16:creationId xmlns:a16="http://schemas.microsoft.com/office/drawing/2014/main" xmlns="" id="{A79F67B2-2E1B-4F7C-91EA-5F48859006BD}"/>
                </a:ext>
              </a:extLst>
            </p:cNvPr>
            <p:cNvPicPr/>
            <p:nvPr/>
          </p:nvPicPr>
          <p:blipFill>
            <a:blip r:embed="rId4" cstate="print"/>
            <a:stretch/>
          </p:blipFill>
          <p:spPr>
            <a:xfrm>
              <a:off x="11088720" y="144360"/>
              <a:ext cx="975240" cy="683280"/>
            </a:xfrm>
            <a:prstGeom prst="rect">
              <a:avLst/>
            </a:prstGeom>
            <a:ln>
              <a:noFill/>
            </a:ln>
          </p:spPr>
        </p:pic>
        <p:pic>
          <p:nvPicPr>
            <p:cNvPr id="15" name="Picture 7">
              <a:extLst>
                <a:ext uri="{FF2B5EF4-FFF2-40B4-BE49-F238E27FC236}">
                  <a16:creationId xmlns:a16="http://schemas.microsoft.com/office/drawing/2014/main" xmlns="" id="{2B4A29C2-81D2-4456-A3A4-1434A145BCBE}"/>
                </a:ext>
              </a:extLst>
            </p:cNvPr>
            <p:cNvPicPr/>
            <p:nvPr/>
          </p:nvPicPr>
          <p:blipFill>
            <a:blip r:embed="rId5"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120"/>
                                        </p:tgtEl>
                                        <p:attrNameLst>
                                          <p:attrName>style.visibility</p:attrName>
                                        </p:attrNameLst>
                                      </p:cBhvr>
                                      <p:to>
                                        <p:strVal val="visible"/>
                                      </p:to>
                                    </p:set>
                                    <p:anim calcmode="lin" valueType="num">
                                      <p:cBhvr additive="repl">
                                        <p:cTn id="11" dur="500" fill="hold"/>
                                        <p:tgtEl>
                                          <p:spTgt spid="120"/>
                                        </p:tgtEl>
                                        <p:attrNameLst>
                                          <p:attrName>ppt_w</p:attrName>
                                        </p:attrNameLst>
                                      </p:cBhvr>
                                      <p:tavLst>
                                        <p:tav tm="0">
                                          <p:val>
                                            <p:fltVal val="0"/>
                                          </p:val>
                                        </p:tav>
                                        <p:tav tm="100000">
                                          <p:val>
                                            <p:strVal val="#ppt_w"/>
                                          </p:val>
                                        </p:tav>
                                      </p:tavLst>
                                    </p:anim>
                                    <p:anim calcmode="lin" valueType="num">
                                      <p:cBhvr additive="repl">
                                        <p:cTn id="12" dur="500" fill="hold"/>
                                        <p:tgtEl>
                                          <p:spTgt spid="120"/>
                                        </p:tgtEl>
                                        <p:attrNameLst>
                                          <p:attrName>ppt_h</p:attrName>
                                        </p:attrNameLst>
                                      </p:cBhvr>
                                      <p:tavLst>
                                        <p:tav tm="0">
                                          <p:val>
                                            <p:fltVal val="0"/>
                                          </p:val>
                                        </p:tav>
                                        <p:tav tm="100000">
                                          <p:val>
                                            <p:strVal val="#ppt_h"/>
                                          </p:val>
                                        </p:tav>
                                      </p:tavLst>
                                    </p:anim>
                                    <p:animEffect transition="in" filter="fade">
                                      <p:cBhvr additive="repl">
                                        <p:cTn id="13" dur="500"/>
                                        <p:tgtEl>
                                          <p:spTgt spid="1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0">
  <p:cSld>
    <p:bg>
      <p:bgPr>
        <a:solidFill>
          <a:srgbClr val="FFFFFF"/>
        </a:solidFill>
        <a:effectLst/>
      </p:bgPr>
    </p:bg>
    <p:spTree>
      <p:nvGrpSpPr>
        <p:cNvPr id="1" name=""/>
        <p:cNvGrpSpPr/>
        <p:nvPr/>
      </p:nvGrpSpPr>
      <p:grpSpPr>
        <a:xfrm>
          <a:off x="0" y="0"/>
          <a:ext cx="0" cy="0"/>
          <a:chOff x="0" y="0"/>
          <a:chExt cx="0" cy="0"/>
        </a:xfrm>
      </p:grpSpPr>
      <p:sp>
        <p:nvSpPr>
          <p:cNvPr id="125" name="CustomShape 1"/>
          <p:cNvSpPr/>
          <p:nvPr/>
        </p:nvSpPr>
        <p:spPr>
          <a:xfrm>
            <a:off x="-23760" y="1543320"/>
            <a:ext cx="11376360" cy="5008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741240" indent="-275040">
              <a:lnSpc>
                <a:spcPct val="100000"/>
              </a:lnSpc>
            </a:pPr>
            <a:r>
              <a:rPr lang="fr-FR" sz="2400" b="1" strike="noStrike" spc="-1">
                <a:solidFill>
                  <a:srgbClr val="0C11D8"/>
                </a:solidFill>
                <a:latin typeface="Arial Narrow"/>
                <a:ea typeface="DejaVu Sans"/>
              </a:rPr>
              <a:t>3.1- Les élèves</a:t>
            </a:r>
            <a:endParaRPr lang="fr-FR" sz="2400" b="0" strike="noStrike" spc="-1">
              <a:latin typeface="Arial"/>
            </a:endParaRPr>
          </a:p>
          <a:p>
            <a:pPr marL="1143000" lvl="2" indent="-227520">
              <a:lnSpc>
                <a:spcPct val="100000"/>
              </a:lnSpc>
              <a:buClr>
                <a:srgbClr val="0C11D8"/>
              </a:buClr>
              <a:buFont typeface="Wingdings" charset="2"/>
              <a:buChar char=""/>
            </a:pPr>
            <a:r>
              <a:rPr lang="fr-FR" sz="2400" b="0" strike="noStrike" spc="-1">
                <a:solidFill>
                  <a:srgbClr val="0C11D8"/>
                </a:solidFill>
                <a:latin typeface="Arial Narrow"/>
                <a:ea typeface="DejaVu Sans"/>
              </a:rPr>
              <a:t>L’élève est au centre du système et chaque élève est important.</a:t>
            </a:r>
            <a:endParaRPr lang="fr-FR" sz="2400" b="0" strike="noStrike" spc="-1">
              <a:latin typeface="Arial"/>
            </a:endParaRPr>
          </a:p>
          <a:p>
            <a:pPr marL="1143000" lvl="2" indent="-227520">
              <a:lnSpc>
                <a:spcPct val="100000"/>
              </a:lnSpc>
              <a:buClr>
                <a:srgbClr val="0C11D8"/>
              </a:buClr>
              <a:buFont typeface="Wingdings" charset="2"/>
              <a:buChar char=""/>
            </a:pPr>
            <a:r>
              <a:rPr lang="fr-FR" sz="2400" b="0" strike="noStrike" spc="-1">
                <a:solidFill>
                  <a:srgbClr val="0C11D8"/>
                </a:solidFill>
                <a:latin typeface="Arial Narrow"/>
                <a:ea typeface="DejaVu Sans"/>
              </a:rPr>
              <a:t>Mise à la disposition de tous les élèves d'un environnement scolaire chaleureux, accueillant et familial.</a:t>
            </a:r>
            <a:endParaRPr lang="fr-FR" sz="2400" b="0" strike="noStrike" spc="-1">
              <a:latin typeface="Arial"/>
            </a:endParaRPr>
          </a:p>
          <a:p>
            <a:pPr marL="1143000" lvl="2" indent="-227520">
              <a:lnSpc>
                <a:spcPct val="100000"/>
              </a:lnSpc>
              <a:buClr>
                <a:srgbClr val="0C11D8"/>
              </a:buClr>
              <a:buFont typeface="Wingdings" charset="2"/>
              <a:buChar char=""/>
            </a:pPr>
            <a:r>
              <a:rPr lang="fr-FR" sz="2400" b="0" strike="noStrike" spc="-1">
                <a:solidFill>
                  <a:srgbClr val="0C11D8"/>
                </a:solidFill>
                <a:latin typeface="Arial Narrow"/>
                <a:ea typeface="DejaVu Sans"/>
              </a:rPr>
              <a:t>Les écoles offrent de vastes espaces de travail.</a:t>
            </a:r>
            <a:endParaRPr lang="fr-FR" sz="2400" b="0" strike="noStrike" spc="-1">
              <a:latin typeface="Arial"/>
            </a:endParaRPr>
          </a:p>
          <a:p>
            <a:pPr marL="1143000" lvl="2" indent="-227520">
              <a:lnSpc>
                <a:spcPct val="100000"/>
              </a:lnSpc>
              <a:buClr>
                <a:srgbClr val="0C11D8"/>
              </a:buClr>
              <a:buFont typeface="Wingdings" charset="2"/>
              <a:buChar char=""/>
            </a:pPr>
            <a:r>
              <a:rPr lang="fr-FR" sz="2400" b="0" strike="noStrike" spc="-1">
                <a:solidFill>
                  <a:srgbClr val="0C11D8"/>
                </a:solidFill>
                <a:latin typeface="Arial Narrow"/>
                <a:ea typeface="DejaVu Sans"/>
              </a:rPr>
              <a:t>Création d’une atmosphère de proximité (à l’école, tous se connaissent).</a:t>
            </a:r>
            <a:endParaRPr lang="fr-FR" sz="2400" b="0" strike="noStrike" spc="-1">
              <a:latin typeface="Arial"/>
            </a:endParaRPr>
          </a:p>
          <a:p>
            <a:pPr marL="1143000" lvl="2" indent="-227520">
              <a:lnSpc>
                <a:spcPct val="100000"/>
              </a:lnSpc>
              <a:buClr>
                <a:srgbClr val="0C11D8"/>
              </a:buClr>
              <a:buFont typeface="Wingdings" charset="2"/>
              <a:buChar char=""/>
            </a:pPr>
            <a:r>
              <a:rPr lang="fr-FR" sz="2400" b="0" strike="noStrike" spc="-1">
                <a:solidFill>
                  <a:srgbClr val="0C11D8"/>
                </a:solidFill>
                <a:latin typeface="Arial Narrow"/>
                <a:ea typeface="DejaVu Sans"/>
              </a:rPr>
              <a:t>Tolérance envers les élèves de la part des professeurs.</a:t>
            </a:r>
            <a:endParaRPr lang="fr-FR" sz="2400" b="0" strike="noStrike" spc="-1">
              <a:latin typeface="Arial"/>
            </a:endParaRPr>
          </a:p>
          <a:p>
            <a:pPr marL="1143000" lvl="2" indent="-227520">
              <a:lnSpc>
                <a:spcPct val="100000"/>
              </a:lnSpc>
              <a:buClr>
                <a:srgbClr val="0C11D8"/>
              </a:buClr>
              <a:buFont typeface="Wingdings" charset="2"/>
              <a:buChar char=""/>
            </a:pPr>
            <a:r>
              <a:rPr lang="fr-FR" sz="2400" b="0" strike="noStrike" spc="-1">
                <a:solidFill>
                  <a:srgbClr val="0C11D8"/>
                </a:solidFill>
                <a:latin typeface="Arial Narrow"/>
                <a:ea typeface="DejaVu Sans"/>
              </a:rPr>
              <a:t>Apprentissage adapté au rythme des enfants.</a:t>
            </a:r>
            <a:endParaRPr lang="fr-FR" sz="2400" b="0" strike="noStrike" spc="-1">
              <a:latin typeface="Arial"/>
            </a:endParaRPr>
          </a:p>
          <a:p>
            <a:pPr marL="1143000" lvl="2" indent="-227520">
              <a:lnSpc>
                <a:spcPct val="100000"/>
              </a:lnSpc>
              <a:buClr>
                <a:srgbClr val="0C11D8"/>
              </a:buClr>
              <a:buFont typeface="Wingdings" charset="2"/>
              <a:buChar char=""/>
            </a:pPr>
            <a:r>
              <a:rPr lang="fr-FR" sz="2400" b="0" strike="noStrike" spc="-1">
                <a:solidFill>
                  <a:srgbClr val="0C11D8"/>
                </a:solidFill>
                <a:latin typeface="Arial Narrow"/>
                <a:ea typeface="DejaVu Sans"/>
              </a:rPr>
              <a:t>Apprentissage sans violence, sans  punition, sans stress et sans contrainte.</a:t>
            </a:r>
            <a:endParaRPr lang="fr-FR" sz="2400" b="0" strike="noStrike" spc="-1">
              <a:latin typeface="Arial"/>
            </a:endParaRPr>
          </a:p>
          <a:p>
            <a:pPr marL="1143000" lvl="2" indent="-227520">
              <a:lnSpc>
                <a:spcPct val="100000"/>
              </a:lnSpc>
              <a:buClr>
                <a:srgbClr val="0C11D8"/>
              </a:buClr>
              <a:buFont typeface="Wingdings" charset="2"/>
              <a:buChar char=""/>
            </a:pPr>
            <a:r>
              <a:rPr lang="fr-FR" sz="2400" b="0" strike="noStrike" spc="-1">
                <a:solidFill>
                  <a:srgbClr val="0C11D8"/>
                </a:solidFill>
                <a:latin typeface="Arial Narrow"/>
                <a:ea typeface="DejaVu Sans"/>
              </a:rPr>
              <a:t>Le système focalise sur l’éveil des aptitudes de l’enfant. Il sert aussi à le stimuler et le motiver.</a:t>
            </a:r>
            <a:endParaRPr lang="fr-FR" sz="2400" b="0" strike="noStrike" spc="-1">
              <a:latin typeface="Arial"/>
            </a:endParaRPr>
          </a:p>
          <a:p>
            <a:pPr marL="1143000" lvl="2" indent="-227520">
              <a:lnSpc>
                <a:spcPct val="100000"/>
              </a:lnSpc>
              <a:buClr>
                <a:srgbClr val="0C11D8"/>
              </a:buClr>
              <a:buFont typeface="Wingdings" charset="2"/>
              <a:buChar char=""/>
            </a:pPr>
            <a:r>
              <a:rPr lang="fr-FR" sz="2400" b="0" strike="noStrike" spc="-1">
                <a:solidFill>
                  <a:srgbClr val="0C11D8"/>
                </a:solidFill>
                <a:latin typeface="Arial Narrow"/>
                <a:ea typeface="DejaVu Sans"/>
              </a:rPr>
              <a:t>En Finlande, on est toujours à l’écoute de l’élève pour mieux le comprendre.</a:t>
            </a:r>
            <a:endParaRPr lang="fr-FR" sz="2400" b="0" strike="noStrike" spc="-1">
              <a:latin typeface="Arial"/>
            </a:endParaRPr>
          </a:p>
          <a:p>
            <a:pPr>
              <a:lnSpc>
                <a:spcPct val="100000"/>
              </a:lnSpc>
            </a:pPr>
            <a:endParaRPr lang="fr-FR" sz="2400" b="0" strike="noStrike" spc="-1">
              <a:latin typeface="Arial"/>
            </a:endParaRPr>
          </a:p>
        </p:txBody>
      </p:sp>
      <p:sp>
        <p:nvSpPr>
          <p:cNvPr id="127" name="CustomShape 3"/>
          <p:cNvSpPr/>
          <p:nvPr/>
        </p:nvSpPr>
        <p:spPr>
          <a:xfrm>
            <a:off x="0" y="647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28" name="CustomShape 4"/>
          <p:cNvSpPr/>
          <p:nvPr/>
        </p:nvSpPr>
        <p:spPr>
          <a:xfrm>
            <a:off x="431640" y="864720"/>
            <a:ext cx="1130364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3-´ Les sources du succès</a:t>
            </a:r>
            <a:endParaRPr lang="fr-FR" sz="2400" b="0" strike="noStrike" spc="-1">
              <a:latin typeface="Arial"/>
            </a:endParaRPr>
          </a:p>
        </p:txBody>
      </p:sp>
      <p:grpSp>
        <p:nvGrpSpPr>
          <p:cNvPr id="10" name="Groupe 9">
            <a:extLst>
              <a:ext uri="{FF2B5EF4-FFF2-40B4-BE49-F238E27FC236}">
                <a16:creationId xmlns:a16="http://schemas.microsoft.com/office/drawing/2014/main" xmlns="" id="{E490E2C4-7965-4D82-87BC-9B770546E9B9}"/>
              </a:ext>
            </a:extLst>
          </p:cNvPr>
          <p:cNvGrpSpPr/>
          <p:nvPr/>
        </p:nvGrpSpPr>
        <p:grpSpPr>
          <a:xfrm>
            <a:off x="0" y="144360"/>
            <a:ext cx="12192480" cy="683280"/>
            <a:chOff x="0" y="144360"/>
            <a:chExt cx="12192480" cy="683280"/>
          </a:xfrm>
        </p:grpSpPr>
        <p:sp>
          <p:nvSpPr>
            <p:cNvPr id="11" name="CustomShape 1">
              <a:extLst>
                <a:ext uri="{FF2B5EF4-FFF2-40B4-BE49-F238E27FC236}">
                  <a16:creationId xmlns:a16="http://schemas.microsoft.com/office/drawing/2014/main" xmlns="" id="{44D1C3BC-5D56-4B4A-99FC-99DF5EA5F4EB}"/>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2" name="CustomShape 2">
              <a:extLst>
                <a:ext uri="{FF2B5EF4-FFF2-40B4-BE49-F238E27FC236}">
                  <a16:creationId xmlns:a16="http://schemas.microsoft.com/office/drawing/2014/main" xmlns="" id="{84E34A8B-43FF-4189-B2A7-BA5EB747AD2E}"/>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3" name="Picture 4">
              <a:extLst>
                <a:ext uri="{FF2B5EF4-FFF2-40B4-BE49-F238E27FC236}">
                  <a16:creationId xmlns:a16="http://schemas.microsoft.com/office/drawing/2014/main" xmlns="" id="{DE22265D-ED0D-44D5-AA3A-0A22944841FC}"/>
                </a:ext>
              </a:extLst>
            </p:cNvPr>
            <p:cNvPicPr/>
            <p:nvPr/>
          </p:nvPicPr>
          <p:blipFill>
            <a:blip r:embed="rId4" cstate="print"/>
            <a:stretch/>
          </p:blipFill>
          <p:spPr>
            <a:xfrm>
              <a:off x="11088720" y="144360"/>
              <a:ext cx="975240" cy="683280"/>
            </a:xfrm>
            <a:prstGeom prst="rect">
              <a:avLst/>
            </a:prstGeom>
            <a:ln>
              <a:noFill/>
            </a:ln>
          </p:spPr>
        </p:pic>
        <p:pic>
          <p:nvPicPr>
            <p:cNvPr id="14" name="Picture 7">
              <a:extLst>
                <a:ext uri="{FF2B5EF4-FFF2-40B4-BE49-F238E27FC236}">
                  <a16:creationId xmlns:a16="http://schemas.microsoft.com/office/drawing/2014/main" xmlns="" id="{6DAB64A6-8BCB-40C5-9041-5EB871FE65C7}"/>
                </a:ext>
              </a:extLst>
            </p:cNvPr>
            <p:cNvPicPr/>
            <p:nvPr/>
          </p:nvPicPr>
          <p:blipFill>
            <a:blip r:embed="rId5" cstate="print"/>
            <a:stretch/>
          </p:blipFill>
          <p:spPr>
            <a:xfrm>
              <a:off x="468000" y="216000"/>
              <a:ext cx="790920" cy="430560"/>
            </a:xfrm>
            <a:prstGeom prst="rect">
              <a:avLst/>
            </a:prstGeom>
            <a:ln>
              <a:noFill/>
            </a:ln>
          </p:spPr>
        </p:pic>
      </p:grpSp>
    </p:spTree>
  </p:cSld>
  <p:clrMapOvr>
    <a:masterClrMapping/>
  </p:clrMapOvr>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125"/>
                                        </p:tgtEl>
                                        <p:attrNameLst>
                                          <p:attrName>style.visibility</p:attrName>
                                        </p:attrNameLst>
                                      </p:cBhvr>
                                      <p:to>
                                        <p:strVal val="visible"/>
                                      </p:to>
                                    </p:set>
                                    <p:anim calcmode="lin" valueType="num">
                                      <p:cBhvr additive="repl">
                                        <p:cTn id="11" dur="500" fill="hold"/>
                                        <p:tgtEl>
                                          <p:spTgt spid="125"/>
                                        </p:tgtEl>
                                        <p:attrNameLst>
                                          <p:attrName>ppt_w</p:attrName>
                                        </p:attrNameLst>
                                      </p:cBhvr>
                                      <p:tavLst>
                                        <p:tav tm="0">
                                          <p:val>
                                            <p:fltVal val="0"/>
                                          </p:val>
                                        </p:tav>
                                        <p:tav tm="100000">
                                          <p:val>
                                            <p:strVal val="#ppt_w"/>
                                          </p:val>
                                        </p:tav>
                                      </p:tavLst>
                                    </p:anim>
                                    <p:anim calcmode="lin" valueType="num">
                                      <p:cBhvr additive="repl">
                                        <p:cTn id="12" dur="500" fill="hold"/>
                                        <p:tgtEl>
                                          <p:spTgt spid="125"/>
                                        </p:tgtEl>
                                        <p:attrNameLst>
                                          <p:attrName>ppt_h</p:attrName>
                                        </p:attrNameLst>
                                      </p:cBhvr>
                                      <p:tavLst>
                                        <p:tav tm="0">
                                          <p:val>
                                            <p:fltVal val="0"/>
                                          </p:val>
                                        </p:tav>
                                        <p:tav tm="100000">
                                          <p:val>
                                            <p:strVal val="#ppt_h"/>
                                          </p:val>
                                        </p:tav>
                                      </p:tavLst>
                                    </p:anim>
                                    <p:animEffect transition="in" filter="fade">
                                      <p:cBhvr additive="repl">
                                        <p:cTn id="13" dur="500"/>
                                        <p:tgtEl>
                                          <p:spTgt spid="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4" name="CustomShape 2"/>
          <p:cNvSpPr/>
          <p:nvPr/>
        </p:nvSpPr>
        <p:spPr>
          <a:xfrm>
            <a:off x="0" y="647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35" name="CustomShape 3"/>
          <p:cNvSpPr/>
          <p:nvPr/>
        </p:nvSpPr>
        <p:spPr>
          <a:xfrm>
            <a:off x="431640" y="828720"/>
            <a:ext cx="1130364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3- Les sources du succès</a:t>
            </a:r>
            <a:endParaRPr lang="fr-FR" sz="2400" b="0" strike="noStrike" spc="-1">
              <a:latin typeface="Arial"/>
            </a:endParaRPr>
          </a:p>
        </p:txBody>
      </p:sp>
      <p:sp>
        <p:nvSpPr>
          <p:cNvPr id="136" name="CustomShape 4"/>
          <p:cNvSpPr/>
          <p:nvPr/>
        </p:nvSpPr>
        <p:spPr>
          <a:xfrm>
            <a:off x="-38160" y="1392480"/>
            <a:ext cx="10655640" cy="507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a:lnSpc>
                <a:spcPct val="100000"/>
              </a:lnSpc>
            </a:pPr>
            <a:r>
              <a:rPr lang="fr-FR" sz="2400" b="1" strike="noStrike" spc="-1" dirty="0">
                <a:solidFill>
                  <a:srgbClr val="0C11D8"/>
                </a:solidFill>
                <a:latin typeface="Arial Narrow"/>
                <a:ea typeface="DejaVu Sans"/>
              </a:rPr>
              <a:t>3.1- Les élèves</a:t>
            </a:r>
            <a:endParaRPr lang="fr-FR" sz="2400" b="0" strike="noStrike" spc="-1" dirty="0">
              <a:latin typeface="Arial"/>
            </a:endParaRPr>
          </a:p>
          <a:p>
            <a:pPr marL="1187280" lvl="2" indent="-271800">
              <a:lnSpc>
                <a:spcPct val="100000"/>
              </a:lnSpc>
              <a:buClr>
                <a:srgbClr val="0C11D8"/>
              </a:buClr>
              <a:buFont typeface="Wingdings" charset="2"/>
              <a:buChar char=""/>
            </a:pPr>
            <a:r>
              <a:rPr lang="fr-FR" sz="2400" b="0" strike="noStrike" spc="-1" dirty="0">
                <a:solidFill>
                  <a:srgbClr val="0C11D8"/>
                </a:solidFill>
                <a:latin typeface="Arial Narrow"/>
                <a:ea typeface="DejaVu Sans"/>
              </a:rPr>
              <a:t>Détection précoce des handicaps et des troubles d’apprentissage.</a:t>
            </a:r>
            <a:endParaRPr lang="fr-FR" sz="2400" b="0" strike="noStrike" spc="-1" dirty="0">
              <a:latin typeface="Arial"/>
            </a:endParaRPr>
          </a:p>
          <a:p>
            <a:pPr marL="1187280" lvl="2" indent="-271800">
              <a:lnSpc>
                <a:spcPct val="100000"/>
              </a:lnSpc>
              <a:buClr>
                <a:srgbClr val="0C11D8"/>
              </a:buClr>
              <a:buFont typeface="Wingdings" charset="2"/>
              <a:buChar char=""/>
            </a:pPr>
            <a:r>
              <a:rPr lang="fr-FR" sz="2400" b="0" strike="noStrike" spc="-1" dirty="0">
                <a:solidFill>
                  <a:srgbClr val="0C11D8"/>
                </a:solidFill>
                <a:latin typeface="Arial Narrow"/>
                <a:ea typeface="DejaVu Sans"/>
              </a:rPr>
              <a:t>Prise en charge des élèves en difficulté par des enseignants spécialisés.</a:t>
            </a:r>
            <a:endParaRPr lang="fr-FR" sz="2400" b="0" strike="noStrike" spc="-1" dirty="0">
              <a:latin typeface="Arial"/>
            </a:endParaRPr>
          </a:p>
          <a:p>
            <a:pPr marL="1187280" lvl="2" indent="-271800">
              <a:lnSpc>
                <a:spcPct val="100000"/>
              </a:lnSpc>
              <a:buClr>
                <a:srgbClr val="0C11D8"/>
              </a:buClr>
              <a:buFont typeface="Wingdings" charset="2"/>
              <a:buChar char=""/>
            </a:pPr>
            <a:r>
              <a:rPr lang="fr-FR" sz="2400" b="0" strike="noStrike" spc="-1" dirty="0">
                <a:solidFill>
                  <a:srgbClr val="0C11D8"/>
                </a:solidFill>
                <a:latin typeface="Arial Narrow"/>
                <a:ea typeface="DejaVu Sans"/>
              </a:rPr>
              <a:t> Taux d’encadrement élevé :</a:t>
            </a:r>
            <a:endParaRPr lang="fr-FR" sz="2400" b="0" strike="noStrike" spc="-1" dirty="0">
              <a:latin typeface="Arial"/>
            </a:endParaRPr>
          </a:p>
          <a:p>
            <a:pPr marL="1077840" indent="-211680">
              <a:lnSpc>
                <a:spcPct val="100000"/>
              </a:lnSpc>
            </a:pPr>
            <a:r>
              <a:rPr lang="fr-FR" sz="2400" b="0" strike="noStrike" spc="-1" dirty="0">
                <a:solidFill>
                  <a:srgbClr val="0C11D8"/>
                </a:solidFill>
                <a:latin typeface="Arial Narrow"/>
                <a:ea typeface="DejaVu Sans"/>
              </a:rPr>
              <a:t>      - Le nombre d’élèves par classe ne dépasse pas 20 (ou rarement).</a:t>
            </a:r>
            <a:endParaRPr lang="fr-FR" sz="2400" b="0" strike="noStrike" spc="-1" dirty="0">
              <a:latin typeface="Arial"/>
            </a:endParaRPr>
          </a:p>
          <a:p>
            <a:pPr marL="1077840" indent="-211680">
              <a:lnSpc>
                <a:spcPct val="100000"/>
              </a:lnSpc>
            </a:pPr>
            <a:r>
              <a:rPr lang="fr-FR" sz="2400" b="0" strike="noStrike" spc="-1" dirty="0">
                <a:solidFill>
                  <a:srgbClr val="0C11D8"/>
                </a:solidFill>
                <a:latin typeface="Arial Narrow"/>
                <a:ea typeface="DejaVu Sans"/>
              </a:rPr>
              <a:t>      - En plus des enseignants, les classes sont aussi dotées </a:t>
            </a:r>
            <a:endParaRPr lang="fr-FR" sz="2400" b="0" strike="noStrike" spc="-1" dirty="0">
              <a:latin typeface="Arial"/>
            </a:endParaRPr>
          </a:p>
          <a:p>
            <a:pPr marL="1077840" indent="-211680">
              <a:lnSpc>
                <a:spcPct val="100000"/>
              </a:lnSpc>
            </a:pPr>
            <a:r>
              <a:rPr lang="fr-FR" sz="2400" b="0" strike="noStrike" spc="-1" dirty="0">
                <a:solidFill>
                  <a:srgbClr val="0C11D8"/>
                </a:solidFill>
                <a:latin typeface="Arial Narrow"/>
                <a:ea typeface="DejaVu Sans"/>
              </a:rPr>
              <a:t>          - d'assistants d’éducation pour prendre sérieusement en charge les élèves en difficulté,</a:t>
            </a:r>
            <a:endParaRPr lang="fr-FR" sz="2400" b="0" strike="noStrike" spc="-1" dirty="0">
              <a:latin typeface="Arial"/>
            </a:endParaRPr>
          </a:p>
          <a:p>
            <a:pPr marL="1077840" indent="-211680">
              <a:lnSpc>
                <a:spcPct val="100000"/>
              </a:lnSpc>
            </a:pPr>
            <a:r>
              <a:rPr lang="fr-FR" sz="2400" b="0" strike="noStrike" spc="-1" dirty="0">
                <a:solidFill>
                  <a:srgbClr val="0C11D8"/>
                </a:solidFill>
                <a:latin typeface="Arial Narrow"/>
                <a:ea typeface="DejaVu Sans"/>
              </a:rPr>
              <a:t>          - de conseillers d’orientation pédagogique (au moins deux fois par année). </a:t>
            </a:r>
            <a:endParaRPr lang="fr-FR" sz="2400" b="0" strike="noStrike" spc="-1" dirty="0">
              <a:latin typeface="Arial"/>
            </a:endParaRPr>
          </a:p>
          <a:p>
            <a:pPr marL="1187280" lvl="2" indent="-271800">
              <a:lnSpc>
                <a:spcPct val="100000"/>
              </a:lnSpc>
              <a:buClr>
                <a:srgbClr val="0C11D8"/>
              </a:buClr>
              <a:buFont typeface="Wingdings" charset="2"/>
              <a:buChar char=""/>
            </a:pPr>
            <a:r>
              <a:rPr lang="fr-FR" sz="2400" b="0" strike="noStrike" spc="-1" dirty="0">
                <a:solidFill>
                  <a:srgbClr val="0C11D8"/>
                </a:solidFill>
                <a:latin typeface="Arial Narrow"/>
                <a:ea typeface="DejaVu Sans"/>
              </a:rPr>
              <a:t>Des élèves actifs et impliqués:</a:t>
            </a:r>
            <a:endParaRPr lang="fr-FR" sz="2400" b="0" strike="noStrike" spc="-1" dirty="0">
              <a:latin typeface="Arial"/>
            </a:endParaRPr>
          </a:p>
          <a:p>
            <a:pPr marL="914400">
              <a:lnSpc>
                <a:spcPct val="100000"/>
              </a:lnSpc>
            </a:pPr>
            <a:r>
              <a:rPr lang="fr-FR" sz="2400" b="0" strike="noStrike" spc="-1" dirty="0">
                <a:solidFill>
                  <a:srgbClr val="FFFFFF"/>
                </a:solidFill>
                <a:latin typeface="Arial"/>
                <a:ea typeface="DejaVu Sans"/>
              </a:rPr>
              <a:t>	</a:t>
            </a:r>
            <a:r>
              <a:rPr lang="fr-FR" sz="2400" b="0" strike="noStrike" spc="-1" dirty="0">
                <a:solidFill>
                  <a:srgbClr val="0C11D8"/>
                </a:solidFill>
                <a:latin typeface="Arial Narrow"/>
                <a:ea typeface="DejaVu Sans"/>
              </a:rPr>
              <a:t>- Pas de cours magistral. Les élèves sont en activité seuls ou en groupes.</a:t>
            </a:r>
            <a:endParaRPr lang="fr-FR" sz="2400" b="0" strike="noStrike" spc="-1" dirty="0">
              <a:latin typeface="Arial"/>
            </a:endParaRPr>
          </a:p>
          <a:p>
            <a:pPr marL="1187280" indent="-271800">
              <a:lnSpc>
                <a:spcPct val="100000"/>
              </a:lnSpc>
            </a:pPr>
            <a:r>
              <a:rPr lang="fr-FR" sz="2400" b="0" strike="noStrike" spc="-1" dirty="0">
                <a:solidFill>
                  <a:srgbClr val="0C11D8"/>
                </a:solidFill>
                <a:latin typeface="Arial Narrow"/>
                <a:ea typeface="DejaVu Sans"/>
              </a:rPr>
              <a:t>		- Dans la classe de cours tous les moyens pédagogiques sont disponibles.</a:t>
            </a:r>
            <a:endParaRPr lang="fr-FR" sz="2400" b="0" strike="noStrike" spc="-1" dirty="0">
              <a:latin typeface="Arial"/>
            </a:endParaRPr>
          </a:p>
          <a:p>
            <a:pPr marL="1187280" indent="-271800">
              <a:lnSpc>
                <a:spcPct val="100000"/>
              </a:lnSpc>
            </a:pPr>
            <a:r>
              <a:rPr lang="fr-FR" sz="2400" b="0" strike="noStrike" spc="-1" dirty="0">
                <a:solidFill>
                  <a:srgbClr val="0C11D8"/>
                </a:solidFill>
                <a:latin typeface="Arial Narrow"/>
                <a:ea typeface="DejaVu Sans"/>
              </a:rPr>
              <a:t>		- L’enseignant est là comme ressource d’encadrement.</a:t>
            </a:r>
            <a:endParaRPr lang="fr-FR" sz="2400" b="0" strike="noStrike" spc="-1" dirty="0">
              <a:latin typeface="Arial"/>
            </a:endParaRPr>
          </a:p>
          <a:p>
            <a:pPr marL="1187280" indent="-271800">
              <a:lnSpc>
                <a:spcPct val="100000"/>
              </a:lnSpc>
            </a:pPr>
            <a:r>
              <a:rPr lang="fr-FR" sz="2400" b="0" strike="noStrike" spc="-1" dirty="0">
                <a:solidFill>
                  <a:srgbClr val="0C11D8"/>
                </a:solidFill>
                <a:latin typeface="Arial Narrow"/>
                <a:ea typeface="DejaVu Sans"/>
              </a:rPr>
              <a:t>				</a:t>
            </a:r>
            <a:endParaRPr lang="fr-FR" sz="2400" b="0" strike="noStrike" spc="-1" dirty="0">
              <a:latin typeface="Arial"/>
            </a:endParaRPr>
          </a:p>
          <a:p>
            <a:pPr marL="215640" indent="-209880">
              <a:lnSpc>
                <a:spcPct val="100000"/>
              </a:lnSpc>
            </a:pPr>
            <a:endParaRPr lang="fr-FR" sz="2400" b="0" strike="noStrike" spc="-1" dirty="0">
              <a:latin typeface="Arial"/>
            </a:endParaRPr>
          </a:p>
          <a:p>
            <a:pPr marL="215640" indent="-209880">
              <a:lnSpc>
                <a:spcPct val="100000"/>
              </a:lnSpc>
            </a:pPr>
            <a:endParaRPr lang="fr-FR" sz="2400" b="0" strike="noStrike" spc="-1" dirty="0">
              <a:latin typeface="Arial"/>
            </a:endParaRPr>
          </a:p>
          <a:p>
            <a:pPr marL="215640" indent="-209880">
              <a:lnSpc>
                <a:spcPct val="100000"/>
              </a:lnSpc>
            </a:pPr>
            <a:endParaRPr lang="fr-FR" sz="2400" b="0" strike="noStrike" spc="-1" dirty="0">
              <a:latin typeface="Arial"/>
            </a:endParaRPr>
          </a:p>
        </p:txBody>
      </p:sp>
      <p:grpSp>
        <p:nvGrpSpPr>
          <p:cNvPr id="10" name="Groupe 9">
            <a:extLst>
              <a:ext uri="{FF2B5EF4-FFF2-40B4-BE49-F238E27FC236}">
                <a16:creationId xmlns:a16="http://schemas.microsoft.com/office/drawing/2014/main" xmlns="" id="{15D94849-6B5B-470D-A2A4-7B04AC7F5CA4}"/>
              </a:ext>
            </a:extLst>
          </p:cNvPr>
          <p:cNvGrpSpPr/>
          <p:nvPr/>
        </p:nvGrpSpPr>
        <p:grpSpPr>
          <a:xfrm>
            <a:off x="0" y="144360"/>
            <a:ext cx="12192480" cy="683280"/>
            <a:chOff x="0" y="144360"/>
            <a:chExt cx="12192480" cy="683280"/>
          </a:xfrm>
        </p:grpSpPr>
        <p:sp>
          <p:nvSpPr>
            <p:cNvPr id="11" name="CustomShape 1">
              <a:extLst>
                <a:ext uri="{FF2B5EF4-FFF2-40B4-BE49-F238E27FC236}">
                  <a16:creationId xmlns:a16="http://schemas.microsoft.com/office/drawing/2014/main" xmlns="" id="{18BC84BC-A1E1-4C9D-847B-6BFC130E73C0}"/>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2" name="CustomShape 2">
              <a:extLst>
                <a:ext uri="{FF2B5EF4-FFF2-40B4-BE49-F238E27FC236}">
                  <a16:creationId xmlns:a16="http://schemas.microsoft.com/office/drawing/2014/main" xmlns="" id="{6907FB0C-5AA5-4F04-A272-FAA9E1431203}"/>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3" name="Picture 4">
              <a:extLst>
                <a:ext uri="{FF2B5EF4-FFF2-40B4-BE49-F238E27FC236}">
                  <a16:creationId xmlns:a16="http://schemas.microsoft.com/office/drawing/2014/main" xmlns="" id="{66B28041-DEFA-44C1-8C06-956F52FD7C15}"/>
                </a:ext>
              </a:extLst>
            </p:cNvPr>
            <p:cNvPicPr/>
            <p:nvPr/>
          </p:nvPicPr>
          <p:blipFill>
            <a:blip r:embed="rId4" cstate="print"/>
            <a:stretch/>
          </p:blipFill>
          <p:spPr>
            <a:xfrm>
              <a:off x="11088720" y="144360"/>
              <a:ext cx="975240" cy="683280"/>
            </a:xfrm>
            <a:prstGeom prst="rect">
              <a:avLst/>
            </a:prstGeom>
            <a:ln>
              <a:noFill/>
            </a:ln>
          </p:spPr>
        </p:pic>
        <p:pic>
          <p:nvPicPr>
            <p:cNvPr id="14" name="Picture 7">
              <a:extLst>
                <a:ext uri="{FF2B5EF4-FFF2-40B4-BE49-F238E27FC236}">
                  <a16:creationId xmlns:a16="http://schemas.microsoft.com/office/drawing/2014/main" xmlns="" id="{19FE313B-0EC0-4DFC-86F3-67EDCB5052F8}"/>
                </a:ext>
              </a:extLst>
            </p:cNvPr>
            <p:cNvPicPr/>
            <p:nvPr/>
          </p:nvPicPr>
          <p:blipFill>
            <a:blip r:embed="rId5"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136"/>
                                        </p:tgtEl>
                                        <p:attrNameLst>
                                          <p:attrName>style.visibility</p:attrName>
                                        </p:attrNameLst>
                                      </p:cBhvr>
                                      <p:to>
                                        <p:strVal val="visible"/>
                                      </p:to>
                                    </p:set>
                                    <p:anim calcmode="lin" valueType="num">
                                      <p:cBhvr additive="repl">
                                        <p:cTn id="11" dur="500" fill="hold"/>
                                        <p:tgtEl>
                                          <p:spTgt spid="136"/>
                                        </p:tgtEl>
                                        <p:attrNameLst>
                                          <p:attrName>ppt_w</p:attrName>
                                        </p:attrNameLst>
                                      </p:cBhvr>
                                      <p:tavLst>
                                        <p:tav tm="0">
                                          <p:val>
                                            <p:fltVal val="0"/>
                                          </p:val>
                                        </p:tav>
                                        <p:tav tm="100000">
                                          <p:val>
                                            <p:strVal val="#ppt_w"/>
                                          </p:val>
                                        </p:tav>
                                      </p:tavLst>
                                    </p:anim>
                                    <p:anim calcmode="lin" valueType="num">
                                      <p:cBhvr additive="repl">
                                        <p:cTn id="12" dur="500" fill="hold"/>
                                        <p:tgtEl>
                                          <p:spTgt spid="136"/>
                                        </p:tgtEl>
                                        <p:attrNameLst>
                                          <p:attrName>ppt_h</p:attrName>
                                        </p:attrNameLst>
                                      </p:cBhvr>
                                      <p:tavLst>
                                        <p:tav tm="0">
                                          <p:val>
                                            <p:fltVal val="0"/>
                                          </p:val>
                                        </p:tav>
                                        <p:tav tm="100000">
                                          <p:val>
                                            <p:strVal val="#ppt_h"/>
                                          </p:val>
                                        </p:tav>
                                      </p:tavLst>
                                    </p:anim>
                                    <p:animEffect transition="in" filter="fade">
                                      <p:cBhvr additive="repl">
                                        <p:cTn id="13" dur="500"/>
                                        <p:tgtEl>
                                          <p:spTgt spid="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1" name="CustomShape 1"/>
          <p:cNvSpPr/>
          <p:nvPr/>
        </p:nvSpPr>
        <p:spPr>
          <a:xfrm>
            <a:off x="-17640" y="1176480"/>
            <a:ext cx="11735280" cy="5210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a:lnSpc>
                <a:spcPct val="100000"/>
              </a:lnSpc>
            </a:pPr>
            <a:endParaRPr lang="fr-FR" sz="1800" b="0" strike="noStrike" spc="-1">
              <a:latin typeface="Arial"/>
            </a:endParaRPr>
          </a:p>
          <a:p>
            <a:pPr marL="457200">
              <a:lnSpc>
                <a:spcPct val="100000"/>
              </a:lnSpc>
            </a:pPr>
            <a:r>
              <a:rPr lang="fr-FR" sz="2400" b="1" strike="noStrike" spc="-1">
                <a:solidFill>
                  <a:srgbClr val="0C11D8"/>
                </a:solidFill>
                <a:latin typeface="Arial Narrow"/>
                <a:ea typeface="DejaVu Sans"/>
              </a:rPr>
              <a:t>3.1- Les élèves</a:t>
            </a:r>
            <a:endParaRPr lang="fr-FR" sz="2400" b="0" strike="noStrike" spc="-1">
              <a:latin typeface="Arial"/>
            </a:endParaRPr>
          </a:p>
          <a:p>
            <a:pPr marL="1187280" lvl="2" indent="-271800">
              <a:lnSpc>
                <a:spcPct val="100000"/>
              </a:lnSpc>
              <a:buClr>
                <a:srgbClr val="0C11D8"/>
              </a:buClr>
              <a:buFont typeface="Wingdings" charset="2"/>
              <a:buChar char=""/>
            </a:pPr>
            <a:r>
              <a:rPr lang="fr-FR" sz="2400" b="0" strike="noStrike" spc="-1">
                <a:solidFill>
                  <a:srgbClr val="0C11D8"/>
                </a:solidFill>
                <a:latin typeface="Arial Narrow"/>
                <a:ea typeface="DejaVu Sans"/>
              </a:rPr>
              <a:t>Une liberté de choix encadrée:</a:t>
            </a:r>
            <a:endParaRPr lang="fr-FR" sz="2400" b="0" strike="noStrike" spc="-1">
              <a:latin typeface="Arial"/>
            </a:endParaRPr>
          </a:p>
          <a:p>
            <a:pPr>
              <a:lnSpc>
                <a:spcPct val="100000"/>
              </a:lnSpc>
            </a:pPr>
            <a:r>
              <a:rPr lang="fr-FR" sz="2400" b="0" strike="noStrike" spc="-1">
                <a:solidFill>
                  <a:srgbClr val="0C11D8"/>
                </a:solidFill>
                <a:latin typeface="Arial Narrow"/>
                <a:ea typeface="DejaVu Sans"/>
              </a:rPr>
              <a:t>		- Liberté progressive de choix de cursus parmi les cours optionnels.</a:t>
            </a:r>
            <a:endParaRPr lang="fr-FR" sz="2400" b="0" strike="noStrike" spc="-1">
              <a:latin typeface="Arial"/>
            </a:endParaRPr>
          </a:p>
          <a:p>
            <a:pPr>
              <a:lnSpc>
                <a:spcPct val="100000"/>
              </a:lnSpc>
            </a:pPr>
            <a:r>
              <a:rPr lang="fr-FR" sz="2400" b="0" strike="noStrike" spc="-1">
                <a:solidFill>
                  <a:srgbClr val="0C11D8"/>
                </a:solidFill>
                <a:latin typeface="Arial Narrow"/>
                <a:ea typeface="DejaVu Sans"/>
              </a:rPr>
              <a:t>		- Le nombre de cours optionnels varie en fonction du cycle d’enseignement.</a:t>
            </a:r>
            <a:endParaRPr lang="fr-FR" sz="2400" b="0" strike="noStrike" spc="-1">
              <a:latin typeface="Arial"/>
            </a:endParaRPr>
          </a:p>
          <a:p>
            <a:pPr marL="1187280" lvl="2" indent="-271800">
              <a:lnSpc>
                <a:spcPct val="100000"/>
              </a:lnSpc>
              <a:buClr>
                <a:srgbClr val="0C11D8"/>
              </a:buClr>
              <a:buFont typeface="Wingdings" charset="2"/>
              <a:buChar char=""/>
            </a:pPr>
            <a:r>
              <a:rPr lang="fr-FR" sz="2400" b="0" strike="noStrike" spc="-1">
                <a:solidFill>
                  <a:srgbClr val="0C11D8"/>
                </a:solidFill>
                <a:latin typeface="Arial Narrow"/>
                <a:ea typeface="DejaVu Sans"/>
              </a:rPr>
              <a:t>Évaluation motivante:</a:t>
            </a:r>
            <a:endParaRPr lang="fr-FR" sz="2400" b="0" strike="noStrike" spc="-1">
              <a:latin typeface="Arial"/>
            </a:endParaRPr>
          </a:p>
          <a:p>
            <a:pPr marL="1187280" indent="-271800">
              <a:lnSpc>
                <a:spcPct val="100000"/>
              </a:lnSpc>
            </a:pPr>
            <a:r>
              <a:rPr lang="fr-FR" sz="2400" b="0" strike="noStrike" spc="-1">
                <a:solidFill>
                  <a:srgbClr val="0C11D8"/>
                </a:solidFill>
                <a:latin typeface="Arial Narrow"/>
                <a:ea typeface="DejaVu Sans"/>
              </a:rPr>
              <a:t>		- L’élève n’est jamais pénalisé.</a:t>
            </a:r>
            <a:endParaRPr lang="fr-FR" sz="2400" b="0" strike="noStrike" spc="-1">
              <a:latin typeface="Arial"/>
            </a:endParaRPr>
          </a:p>
          <a:p>
            <a:pPr marL="1187280" indent="-271800">
              <a:lnSpc>
                <a:spcPct val="100000"/>
              </a:lnSpc>
            </a:pPr>
            <a:r>
              <a:rPr lang="fr-FR" sz="2400" b="0" strike="noStrike" spc="-1">
                <a:solidFill>
                  <a:srgbClr val="0C11D8"/>
                </a:solidFill>
                <a:latin typeface="Arial Narrow"/>
                <a:ea typeface="DejaVu Sans"/>
              </a:rPr>
              <a:t>		- L’élève est plutôt valorisé sur ce qu’il sait que sur ce qu’il ne sait pas.</a:t>
            </a:r>
            <a:endParaRPr lang="fr-FR" sz="2400" b="0" strike="noStrike" spc="-1">
              <a:latin typeface="Arial"/>
            </a:endParaRPr>
          </a:p>
          <a:p>
            <a:pPr marL="1187280" indent="-271800">
              <a:lnSpc>
                <a:spcPct val="100000"/>
              </a:lnSpc>
            </a:pPr>
            <a:r>
              <a:rPr lang="fr-FR" sz="2400" b="0" strike="noStrike" spc="-1">
                <a:solidFill>
                  <a:srgbClr val="0C11D8"/>
                </a:solidFill>
                <a:latin typeface="Arial Narrow"/>
                <a:ea typeface="DejaVu Sans"/>
              </a:rPr>
              <a:t>		- Les élèves ne sont notés qu’à partir de l’âge de 11 ans.</a:t>
            </a:r>
            <a:endParaRPr lang="fr-FR" sz="2400" b="0" strike="noStrike" spc="-1">
              <a:latin typeface="Arial"/>
            </a:endParaRPr>
          </a:p>
          <a:p>
            <a:pPr marL="1187280" indent="-271800">
              <a:lnSpc>
                <a:spcPct val="100000"/>
              </a:lnSpc>
            </a:pPr>
            <a:r>
              <a:rPr lang="fr-FR" sz="2400" b="0" strike="noStrike" spc="-1">
                <a:solidFill>
                  <a:srgbClr val="0C11D8"/>
                </a:solidFill>
                <a:latin typeface="Arial Narrow"/>
                <a:ea typeface="DejaVu Sans"/>
              </a:rPr>
              <a:t>		- Les notes chiffrées varient de 4 à 10.</a:t>
            </a:r>
            <a:endParaRPr lang="fr-FR" sz="2400" b="0" strike="noStrike" spc="-1">
              <a:latin typeface="Arial"/>
            </a:endParaRPr>
          </a:p>
          <a:p>
            <a:pPr marL="1187280" indent="-271800">
              <a:lnSpc>
                <a:spcPct val="100000"/>
              </a:lnSpc>
            </a:pPr>
            <a:r>
              <a:rPr lang="fr-FR" sz="2400" b="0" strike="noStrike" spc="-1">
                <a:solidFill>
                  <a:srgbClr val="0C11D8"/>
                </a:solidFill>
                <a:latin typeface="Arial Narrow"/>
                <a:ea typeface="DejaVu Sans"/>
              </a:rPr>
              <a:t>		- Le rythme des évaluations au lycée est de :  </a:t>
            </a:r>
            <a:endParaRPr lang="fr-FR" sz="2400" b="0" strike="noStrike" spc="-1">
              <a:latin typeface="Arial"/>
            </a:endParaRPr>
          </a:p>
          <a:p>
            <a:pPr marL="1600200" indent="-219600">
              <a:lnSpc>
                <a:spcPct val="100000"/>
              </a:lnSpc>
            </a:pPr>
            <a:r>
              <a:rPr lang="fr-FR" sz="2400" b="0" strike="noStrike" spc="-1">
                <a:solidFill>
                  <a:srgbClr val="0C11D8"/>
                </a:solidFill>
                <a:latin typeface="Arial Narrow"/>
                <a:ea typeface="DejaVu Sans"/>
              </a:rPr>
              <a:t>			</a:t>
            </a:r>
            <a:r>
              <a:rPr lang="fr-FR" sz="2400" b="0" strike="noStrike" spc="-1">
                <a:solidFill>
                  <a:srgbClr val="0C11D8"/>
                </a:solidFill>
                <a:latin typeface="Wingdings"/>
                <a:ea typeface="Wingdings"/>
              </a:rPr>
              <a:t></a:t>
            </a:r>
            <a:r>
              <a:rPr lang="fr-FR" sz="2400" b="0" strike="noStrike" spc="-1">
                <a:solidFill>
                  <a:srgbClr val="0C11D8"/>
                </a:solidFill>
                <a:latin typeface="Arial Narrow"/>
                <a:ea typeface="DejaVu Sans"/>
              </a:rPr>
              <a:t> 6 semaines de cours pour 1 semaine d’examens.</a:t>
            </a:r>
            <a:endParaRPr lang="fr-FR" sz="2400" b="0" strike="noStrike" spc="-1">
              <a:latin typeface="Arial"/>
            </a:endParaRPr>
          </a:p>
          <a:p>
            <a:pPr marL="1600200" indent="-219600">
              <a:lnSpc>
                <a:spcPct val="100000"/>
              </a:lnSpc>
            </a:pPr>
            <a:r>
              <a:rPr lang="fr-FR" sz="2400" b="0" strike="noStrike" spc="-1">
                <a:solidFill>
                  <a:srgbClr val="0C11D8"/>
                </a:solidFill>
                <a:latin typeface="Arial Narrow"/>
                <a:ea typeface="DejaVu Sans"/>
              </a:rPr>
              <a:t>			</a:t>
            </a:r>
            <a:r>
              <a:rPr lang="fr-FR" sz="2400" b="0" strike="noStrike" spc="-1">
                <a:solidFill>
                  <a:srgbClr val="0C11D8"/>
                </a:solidFill>
                <a:latin typeface="Wingdings"/>
                <a:ea typeface="Wingdings"/>
              </a:rPr>
              <a:t></a:t>
            </a:r>
            <a:r>
              <a:rPr lang="fr-FR" sz="2400" b="0" strike="noStrike" spc="-1">
                <a:solidFill>
                  <a:srgbClr val="0C11D8"/>
                </a:solidFill>
                <a:latin typeface="Arial Narrow"/>
                <a:ea typeface="DejaVu Sans"/>
              </a:rPr>
              <a:t> Les examens et les tests sont dans l’optique d’améliorer les méthodes 			     d’apprentissage et la transmission du savoir. </a:t>
            </a:r>
            <a:endParaRPr lang="fr-FR" sz="2400" b="0" strike="noStrike" spc="-1">
              <a:latin typeface="Arial"/>
            </a:endParaRPr>
          </a:p>
          <a:p>
            <a:pPr marL="1600200" indent="-219600">
              <a:lnSpc>
                <a:spcPct val="100000"/>
              </a:lnSpc>
            </a:pPr>
            <a:endParaRPr lang="fr-FR" sz="2400" b="0" strike="noStrike" spc="-1">
              <a:latin typeface="Arial"/>
            </a:endParaRPr>
          </a:p>
          <a:p>
            <a:pPr marL="1600200" indent="-219600">
              <a:lnSpc>
                <a:spcPct val="100000"/>
              </a:lnSpc>
            </a:pPr>
            <a:endParaRPr lang="fr-FR" sz="2400" b="0" strike="noStrike" spc="-1">
              <a:latin typeface="Arial"/>
            </a:endParaRPr>
          </a:p>
          <a:p>
            <a:pPr marL="1600200" indent="-219600">
              <a:lnSpc>
                <a:spcPct val="100000"/>
              </a:lnSpc>
            </a:pPr>
            <a:endParaRPr lang="fr-FR" sz="2400" b="0" strike="noStrike" spc="-1">
              <a:latin typeface="Arial"/>
            </a:endParaRPr>
          </a:p>
        </p:txBody>
      </p:sp>
      <p:sp>
        <p:nvSpPr>
          <p:cNvPr id="143" name="CustomShape 3"/>
          <p:cNvSpPr/>
          <p:nvPr/>
        </p:nvSpPr>
        <p:spPr>
          <a:xfrm>
            <a:off x="0" y="647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44" name="CustomShape 4"/>
          <p:cNvSpPr/>
          <p:nvPr/>
        </p:nvSpPr>
        <p:spPr>
          <a:xfrm>
            <a:off x="431640" y="900720"/>
            <a:ext cx="1130364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3- Les sources du succès</a:t>
            </a:r>
            <a:endParaRPr lang="fr-FR" sz="2400" b="0" strike="noStrike" spc="-1">
              <a:latin typeface="Arial"/>
            </a:endParaRPr>
          </a:p>
        </p:txBody>
      </p:sp>
      <p:grpSp>
        <p:nvGrpSpPr>
          <p:cNvPr id="10" name="Groupe 9">
            <a:extLst>
              <a:ext uri="{FF2B5EF4-FFF2-40B4-BE49-F238E27FC236}">
                <a16:creationId xmlns:a16="http://schemas.microsoft.com/office/drawing/2014/main" xmlns="" id="{6D2C4DFE-2933-4637-BFDB-053424C49AC5}"/>
              </a:ext>
            </a:extLst>
          </p:cNvPr>
          <p:cNvGrpSpPr/>
          <p:nvPr/>
        </p:nvGrpSpPr>
        <p:grpSpPr>
          <a:xfrm>
            <a:off x="0" y="144360"/>
            <a:ext cx="12192480" cy="683280"/>
            <a:chOff x="0" y="144360"/>
            <a:chExt cx="12192480" cy="683280"/>
          </a:xfrm>
        </p:grpSpPr>
        <p:sp>
          <p:nvSpPr>
            <p:cNvPr id="11" name="CustomShape 1">
              <a:extLst>
                <a:ext uri="{FF2B5EF4-FFF2-40B4-BE49-F238E27FC236}">
                  <a16:creationId xmlns:a16="http://schemas.microsoft.com/office/drawing/2014/main" xmlns="" id="{799F4E37-67B0-4A08-B7FB-5B6493FE29E2}"/>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2" name="CustomShape 2">
              <a:extLst>
                <a:ext uri="{FF2B5EF4-FFF2-40B4-BE49-F238E27FC236}">
                  <a16:creationId xmlns:a16="http://schemas.microsoft.com/office/drawing/2014/main" xmlns="" id="{B3044817-3898-439E-8BE9-719FE3F3551A}"/>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3" name="Picture 4">
              <a:extLst>
                <a:ext uri="{FF2B5EF4-FFF2-40B4-BE49-F238E27FC236}">
                  <a16:creationId xmlns:a16="http://schemas.microsoft.com/office/drawing/2014/main" xmlns="" id="{EEAB39AF-4A6E-4585-A0E3-28A63400527E}"/>
                </a:ext>
              </a:extLst>
            </p:cNvPr>
            <p:cNvPicPr/>
            <p:nvPr/>
          </p:nvPicPr>
          <p:blipFill>
            <a:blip r:embed="rId4" cstate="print"/>
            <a:stretch/>
          </p:blipFill>
          <p:spPr>
            <a:xfrm>
              <a:off x="11088720" y="144360"/>
              <a:ext cx="975240" cy="683280"/>
            </a:xfrm>
            <a:prstGeom prst="rect">
              <a:avLst/>
            </a:prstGeom>
            <a:ln>
              <a:noFill/>
            </a:ln>
          </p:spPr>
        </p:pic>
        <p:pic>
          <p:nvPicPr>
            <p:cNvPr id="14" name="Picture 7">
              <a:extLst>
                <a:ext uri="{FF2B5EF4-FFF2-40B4-BE49-F238E27FC236}">
                  <a16:creationId xmlns:a16="http://schemas.microsoft.com/office/drawing/2014/main" xmlns="" id="{0DEB0D83-0B6F-4AE6-8E2B-7ECD230B9C65}"/>
                </a:ext>
              </a:extLst>
            </p:cNvPr>
            <p:cNvPicPr/>
            <p:nvPr/>
          </p:nvPicPr>
          <p:blipFill>
            <a:blip r:embed="rId5"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fill="hold" nodeType="clickEffect">
                                  <p:stCondLst>
                                    <p:cond delay="0"/>
                                  </p:stCondLst>
                                  <p:childTnLst>
                                    <p:set>
                                      <p:cBhvr>
                                        <p:cTn id="10" dur="1" fill="hold">
                                          <p:stCondLst>
                                            <p:cond delay="0"/>
                                          </p:stCondLst>
                                        </p:cTn>
                                        <p:tgtEl>
                                          <p:spTgt spid="141"/>
                                        </p:tgtEl>
                                        <p:attrNameLst>
                                          <p:attrName>style.visibility</p:attrName>
                                        </p:attrNameLst>
                                      </p:cBhvr>
                                      <p:to>
                                        <p:strVal val="visible"/>
                                      </p:to>
                                    </p:set>
                                    <p:anim calcmode="lin" valueType="num">
                                      <p:cBhvr additive="repl">
                                        <p:cTn id="11" dur="1000" fill="hold"/>
                                        <p:tgtEl>
                                          <p:spTgt spid="141"/>
                                        </p:tgtEl>
                                        <p:attrNameLst>
                                          <p:attrName>ppt_w</p:attrName>
                                        </p:attrNameLst>
                                      </p:cBhvr>
                                      <p:tavLst>
                                        <p:tav tm="0">
                                          <p:val>
                                            <p:fltVal val="0"/>
                                          </p:val>
                                        </p:tav>
                                        <p:tav tm="100000">
                                          <p:val>
                                            <p:strVal val="#ppt_w"/>
                                          </p:val>
                                        </p:tav>
                                      </p:tavLst>
                                    </p:anim>
                                    <p:anim calcmode="lin" valueType="num">
                                      <p:cBhvr additive="repl">
                                        <p:cTn id="12" dur="1000" fill="hold"/>
                                        <p:tgtEl>
                                          <p:spTgt spid="141"/>
                                        </p:tgtEl>
                                        <p:attrNameLst>
                                          <p:attrName>ppt_h</p:attrName>
                                        </p:attrNameLst>
                                      </p:cBhvr>
                                      <p:tavLst>
                                        <p:tav tm="0">
                                          <p:val>
                                            <p:fltVal val="0"/>
                                          </p:val>
                                        </p:tav>
                                        <p:tav tm="100000">
                                          <p:val>
                                            <p:strVal val="#ppt_h"/>
                                          </p:val>
                                        </p:tav>
                                      </p:tavLst>
                                    </p:anim>
                                    <p:anim calcmode="lin" valueType="num">
                                      <p:cBhvr additive="repl">
                                        <p:cTn id="13" dur="1000" fill="hold"/>
                                        <p:tgtEl>
                                          <p:spTgt spid="141"/>
                                        </p:tgtEl>
                                        <p:attrNameLst>
                                          <p:attrName>r</p:attrName>
                                        </p:attrNameLst>
                                      </p:cBhvr>
                                      <p:tavLst>
                                        <p:tav tm="0">
                                          <p:val>
                                            <p:strVal val="90"/>
                                          </p:val>
                                        </p:tav>
                                        <p:tav tm="100000">
                                          <p:val>
                                            <p:strVal val="0"/>
                                          </p:val>
                                        </p:tav>
                                      </p:tavLst>
                                    </p:anim>
                                    <p:animEffect transition="in" filter="fade">
                                      <p:cBhvr additive="repl">
                                        <p:cTn id="14" dur="1000"/>
                                        <p:tgtEl>
                                          <p:spTgt spid="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9" name="CustomShape 1"/>
          <p:cNvSpPr/>
          <p:nvPr/>
        </p:nvSpPr>
        <p:spPr>
          <a:xfrm>
            <a:off x="445680" y="1179000"/>
            <a:ext cx="11821680" cy="546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400" b="1" strike="noStrike" spc="-1" dirty="0">
                <a:solidFill>
                  <a:srgbClr val="0C11D8"/>
                </a:solidFill>
                <a:latin typeface="Arial Narrow"/>
                <a:ea typeface="DejaVu Sans"/>
              </a:rPr>
              <a:t>3.2- Le corps enseignant</a:t>
            </a:r>
            <a:endParaRPr lang="fr-FR" sz="2400" b="0" strike="noStrike" spc="-1" dirty="0">
              <a:latin typeface="Arial"/>
            </a:endParaRPr>
          </a:p>
          <a:p>
            <a:pPr marL="1249200" lvl="2" indent="-333720">
              <a:lnSpc>
                <a:spcPct val="100000"/>
              </a:lnSpc>
              <a:buClr>
                <a:srgbClr val="0C11D8"/>
              </a:buClr>
              <a:buFont typeface="Ubuntu Light"/>
              <a:buChar char="›"/>
            </a:pPr>
            <a:r>
              <a:rPr lang="fr-FR" sz="2400" b="0" strike="noStrike" spc="-1" dirty="0">
                <a:solidFill>
                  <a:srgbClr val="0C11D8"/>
                </a:solidFill>
                <a:latin typeface="Arial Narrow"/>
                <a:ea typeface="DejaVu Sans"/>
              </a:rPr>
              <a:t>La profession d’enseignant est la plus valorisée en Finlande.</a:t>
            </a:r>
            <a:endParaRPr lang="fr-FR" sz="2400" b="0" strike="noStrike" spc="-1" dirty="0">
              <a:latin typeface="Arial"/>
            </a:endParaRPr>
          </a:p>
          <a:p>
            <a:pPr marL="1249200" lvl="2" indent="-333720">
              <a:lnSpc>
                <a:spcPct val="100000"/>
              </a:lnSpc>
              <a:buClr>
                <a:srgbClr val="0C11D8"/>
              </a:buClr>
              <a:buFont typeface="Ubuntu Light"/>
              <a:buChar char="›"/>
            </a:pPr>
            <a:r>
              <a:rPr lang="fr-FR" sz="2400" b="0" strike="noStrike" spc="-1" dirty="0">
                <a:solidFill>
                  <a:srgbClr val="0C11D8"/>
                </a:solidFill>
                <a:latin typeface="Arial Narrow"/>
                <a:ea typeface="DejaVu Sans"/>
              </a:rPr>
              <a:t>Le recrutement des enseignants est très exigeant.</a:t>
            </a:r>
            <a:endParaRPr lang="fr-FR" sz="2400" b="0" strike="noStrike" spc="-1" dirty="0">
              <a:latin typeface="Arial"/>
            </a:endParaRPr>
          </a:p>
          <a:p>
            <a:pPr marL="1249200" lvl="2" indent="-333720">
              <a:lnSpc>
                <a:spcPct val="100000"/>
              </a:lnSpc>
              <a:buClr>
                <a:srgbClr val="0C11D8"/>
              </a:buClr>
              <a:buFont typeface="Ubuntu Light"/>
              <a:buChar char="›"/>
            </a:pPr>
            <a:r>
              <a:rPr lang="fr-FR" sz="2400" b="0" strike="noStrike" spc="-1" dirty="0">
                <a:solidFill>
                  <a:srgbClr val="0C11D8"/>
                </a:solidFill>
                <a:latin typeface="Arial Narrow"/>
                <a:ea typeface="DejaVu Sans"/>
              </a:rPr>
              <a:t>La formation des enseignants est de haute qualité et très poussée.</a:t>
            </a:r>
            <a:endParaRPr lang="fr-FR" sz="2400" b="0" strike="noStrike" spc="-1" dirty="0">
              <a:latin typeface="Arial"/>
            </a:endParaRPr>
          </a:p>
          <a:p>
            <a:pPr marL="1249200" lvl="2" indent="-333720">
              <a:lnSpc>
                <a:spcPct val="100000"/>
              </a:lnSpc>
              <a:buClr>
                <a:srgbClr val="0C11D8"/>
              </a:buClr>
              <a:buFont typeface="Ubuntu Light"/>
              <a:buChar char="›"/>
            </a:pPr>
            <a:r>
              <a:rPr lang="fr-FR" sz="2400" b="0" strike="noStrike" spc="-1" dirty="0">
                <a:solidFill>
                  <a:srgbClr val="0C11D8"/>
                </a:solidFill>
                <a:latin typeface="Arial Narrow"/>
                <a:ea typeface="DejaVu Sans"/>
              </a:rPr>
              <a:t>Pour enseigner, il faut au moins une maîtrise.</a:t>
            </a:r>
            <a:endParaRPr lang="fr-FR" sz="2400" b="0" strike="noStrike" spc="-1" dirty="0">
              <a:latin typeface="Arial"/>
            </a:endParaRPr>
          </a:p>
          <a:p>
            <a:pPr marL="1249200" lvl="2" indent="-333720">
              <a:lnSpc>
                <a:spcPct val="100000"/>
              </a:lnSpc>
              <a:buClr>
                <a:srgbClr val="0C11D8"/>
              </a:buClr>
              <a:buFont typeface="Ubuntu Light"/>
              <a:buChar char="›"/>
            </a:pPr>
            <a:r>
              <a:rPr lang="fr-FR" sz="2400" b="0" strike="noStrike" spc="-1" dirty="0">
                <a:solidFill>
                  <a:srgbClr val="0C11D8"/>
                </a:solidFill>
                <a:latin typeface="Arial Narrow"/>
                <a:ea typeface="DejaVu Sans"/>
              </a:rPr>
              <a:t>Durant leur formation, les futurs enseignants pratiquent des situations réelles. </a:t>
            </a:r>
            <a:endParaRPr lang="fr-FR" sz="2400" b="0" strike="noStrike" spc="-1" dirty="0">
              <a:latin typeface="Arial"/>
            </a:endParaRPr>
          </a:p>
          <a:p>
            <a:pPr marL="1249200" lvl="2" indent="-333720">
              <a:lnSpc>
                <a:spcPct val="100000"/>
              </a:lnSpc>
              <a:buClr>
                <a:srgbClr val="0C11D8"/>
              </a:buClr>
              <a:buFont typeface="Ubuntu Light"/>
              <a:buChar char="›"/>
            </a:pPr>
            <a:r>
              <a:rPr lang="fr-FR" sz="2400" b="0" strike="noStrike" spc="-1" dirty="0">
                <a:solidFill>
                  <a:srgbClr val="0C11D8"/>
                </a:solidFill>
                <a:latin typeface="Arial Narrow"/>
                <a:ea typeface="DejaVu Sans"/>
              </a:rPr>
              <a:t>Le travail d’un enseignant ne s’arrête pas juste à l’école (aussi en relation avec les familles). </a:t>
            </a:r>
            <a:endParaRPr lang="fr-FR" sz="2400" b="0" strike="noStrike" spc="-1" dirty="0">
              <a:latin typeface="Arial"/>
            </a:endParaRPr>
          </a:p>
          <a:p>
            <a:pPr marL="1249200" lvl="2" indent="-333720">
              <a:lnSpc>
                <a:spcPct val="100000"/>
              </a:lnSpc>
              <a:buClr>
                <a:srgbClr val="0C11D8"/>
              </a:buClr>
              <a:buFont typeface="Ubuntu Light"/>
              <a:buChar char="›"/>
            </a:pPr>
            <a:r>
              <a:rPr lang="fr-FR" sz="2400" b="0" strike="noStrike" spc="-1" dirty="0">
                <a:solidFill>
                  <a:srgbClr val="0C11D8"/>
                </a:solidFill>
                <a:latin typeface="Arial Narrow"/>
                <a:ea typeface="DejaVu Sans"/>
              </a:rPr>
              <a:t>Les enseignants bénéficient des conditions matérielles optimales afin d’assurer le meilleur encadrement pédagogique et éducatif des élèves :</a:t>
            </a:r>
            <a:endParaRPr lang="fr-FR" sz="2400" b="0" strike="noStrike" spc="-1" dirty="0">
              <a:latin typeface="Arial"/>
            </a:endParaRPr>
          </a:p>
          <a:p>
            <a:pPr marL="1600200" indent="-224640">
              <a:lnSpc>
                <a:spcPct val="100000"/>
              </a:lnSpc>
            </a:pPr>
            <a:r>
              <a:rPr lang="fr-FR" sz="2200" b="0" strike="noStrike" spc="-1" dirty="0">
                <a:solidFill>
                  <a:srgbClr val="0C11D8"/>
                </a:solidFill>
                <a:latin typeface="Arial Narrow"/>
                <a:ea typeface="DejaVu Sans"/>
              </a:rPr>
              <a:t>    - Effectifs des classes réduits;</a:t>
            </a:r>
            <a:endParaRPr lang="fr-FR" sz="2200" b="0" strike="noStrike" spc="-1" dirty="0">
              <a:latin typeface="Arial"/>
            </a:endParaRPr>
          </a:p>
          <a:p>
            <a:pPr marL="1600200" indent="-224640">
              <a:lnSpc>
                <a:spcPct val="100000"/>
              </a:lnSpc>
            </a:pPr>
            <a:r>
              <a:rPr lang="fr-FR" sz="2200" b="0" strike="noStrike" spc="-1" dirty="0">
                <a:solidFill>
                  <a:srgbClr val="0C11D8"/>
                </a:solidFill>
                <a:latin typeface="Arial Narrow"/>
                <a:ea typeface="DejaVu Sans"/>
              </a:rPr>
              <a:t>    - Moyens matériels adéquats;</a:t>
            </a:r>
            <a:endParaRPr lang="fr-FR" sz="2200" b="0" strike="noStrike" spc="-1" dirty="0">
              <a:latin typeface="Arial"/>
            </a:endParaRPr>
          </a:p>
          <a:p>
            <a:pPr marL="1600200" indent="-224640">
              <a:lnSpc>
                <a:spcPct val="100000"/>
              </a:lnSpc>
            </a:pPr>
            <a:r>
              <a:rPr lang="fr-FR" sz="2200" b="0" strike="noStrike" spc="-1" dirty="0">
                <a:solidFill>
                  <a:srgbClr val="0C11D8"/>
                </a:solidFill>
                <a:latin typeface="Arial Narrow"/>
                <a:ea typeface="DejaVu Sans"/>
              </a:rPr>
              <a:t>    - Chaque enseignant a sa propre salle de travail avec une bibliothèque spécifique;</a:t>
            </a:r>
            <a:endParaRPr lang="fr-FR" sz="2200" b="0" strike="noStrike" spc="-1" dirty="0">
              <a:latin typeface="Arial"/>
            </a:endParaRPr>
          </a:p>
          <a:p>
            <a:pPr marL="1600200" indent="-224640">
              <a:lnSpc>
                <a:spcPct val="100000"/>
              </a:lnSpc>
            </a:pPr>
            <a:r>
              <a:rPr lang="fr-FR" sz="2200" b="0" strike="noStrike" spc="-1" dirty="0">
                <a:solidFill>
                  <a:srgbClr val="0C11D8"/>
                </a:solidFill>
                <a:latin typeface="Arial Narrow"/>
                <a:ea typeface="DejaVu Sans"/>
              </a:rPr>
              <a:t>    - Ils jouissent d’une liberté pédagogique totale, d’une grande autonomie et d’initiative. </a:t>
            </a:r>
            <a:endParaRPr lang="fr-FR" sz="2200" b="0" strike="noStrike" spc="-1" dirty="0">
              <a:latin typeface="Arial"/>
            </a:endParaRPr>
          </a:p>
          <a:p>
            <a:pPr marL="1249200" lvl="2" indent="-333720">
              <a:lnSpc>
                <a:spcPct val="100000"/>
              </a:lnSpc>
              <a:buClr>
                <a:srgbClr val="0C11D8"/>
              </a:buClr>
              <a:buFont typeface="Ubuntu Light"/>
              <a:buChar char="›"/>
            </a:pPr>
            <a:r>
              <a:rPr lang="fr-FR" sz="2400" b="0" strike="noStrike" spc="-1" dirty="0">
                <a:solidFill>
                  <a:srgbClr val="0C11D8"/>
                </a:solidFill>
                <a:latin typeface="Arial Narrow"/>
                <a:ea typeface="DejaVu Sans"/>
              </a:rPr>
              <a:t>Les enseignants sont toujours en contact avec l’université : perfectionnement continue.</a:t>
            </a:r>
            <a:endParaRPr lang="fr-FR" sz="2400" b="0" strike="noStrike" spc="-1" dirty="0">
              <a:latin typeface="Arial"/>
            </a:endParaRPr>
          </a:p>
          <a:p>
            <a:pPr marL="1249200" lvl="2" indent="-333720">
              <a:lnSpc>
                <a:spcPct val="100000"/>
              </a:lnSpc>
              <a:buClr>
                <a:srgbClr val="0C11D8"/>
              </a:buClr>
              <a:buFont typeface="Ubuntu Light"/>
              <a:buChar char="›"/>
            </a:pPr>
            <a:r>
              <a:rPr lang="fr-FR" sz="2400" b="0" strike="noStrike" spc="-1" dirty="0">
                <a:solidFill>
                  <a:srgbClr val="0C11D8"/>
                </a:solidFill>
                <a:latin typeface="Arial Narrow"/>
                <a:ea typeface="DejaVu Sans"/>
              </a:rPr>
              <a:t> Les enseignants suivent continuellement des formations spécifiques. </a:t>
            </a:r>
            <a:endParaRPr lang="fr-FR" sz="2400" b="0" strike="noStrike" spc="-1" dirty="0">
              <a:latin typeface="Arial"/>
            </a:endParaRPr>
          </a:p>
        </p:txBody>
      </p:sp>
      <p:sp>
        <p:nvSpPr>
          <p:cNvPr id="151" name="CustomShape 3"/>
          <p:cNvSpPr/>
          <p:nvPr/>
        </p:nvSpPr>
        <p:spPr>
          <a:xfrm>
            <a:off x="0" y="647640"/>
            <a:ext cx="273600" cy="620928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52" name="CustomShape 4"/>
          <p:cNvSpPr/>
          <p:nvPr/>
        </p:nvSpPr>
        <p:spPr>
          <a:xfrm>
            <a:off x="431640" y="792720"/>
            <a:ext cx="11303640" cy="502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3000"/>
              </a:lnSpc>
            </a:pPr>
            <a:r>
              <a:rPr lang="fr-FR" sz="2400" b="1" u="sng" strike="noStrike" spc="-1">
                <a:solidFill>
                  <a:srgbClr val="0C11D8"/>
                </a:solidFill>
                <a:uFillTx/>
                <a:latin typeface="Arial Narrow"/>
                <a:ea typeface="DejaVu Sans"/>
              </a:rPr>
              <a:t>3- Les sources du succès</a:t>
            </a:r>
            <a:endParaRPr lang="fr-FR" sz="2400" b="0" strike="noStrike" spc="-1">
              <a:latin typeface="Arial"/>
            </a:endParaRPr>
          </a:p>
        </p:txBody>
      </p:sp>
      <p:grpSp>
        <p:nvGrpSpPr>
          <p:cNvPr id="10" name="Groupe 9">
            <a:extLst>
              <a:ext uri="{FF2B5EF4-FFF2-40B4-BE49-F238E27FC236}">
                <a16:creationId xmlns:a16="http://schemas.microsoft.com/office/drawing/2014/main" xmlns="" id="{A5A9C094-49E3-4BAC-BE1A-E8EEF1EBEACC}"/>
              </a:ext>
            </a:extLst>
          </p:cNvPr>
          <p:cNvGrpSpPr/>
          <p:nvPr/>
        </p:nvGrpSpPr>
        <p:grpSpPr>
          <a:xfrm>
            <a:off x="0" y="144360"/>
            <a:ext cx="12192480" cy="683280"/>
            <a:chOff x="0" y="144360"/>
            <a:chExt cx="12192480" cy="683280"/>
          </a:xfrm>
        </p:grpSpPr>
        <p:sp>
          <p:nvSpPr>
            <p:cNvPr id="11" name="CustomShape 1">
              <a:extLst>
                <a:ext uri="{FF2B5EF4-FFF2-40B4-BE49-F238E27FC236}">
                  <a16:creationId xmlns:a16="http://schemas.microsoft.com/office/drawing/2014/main" xmlns="" id="{C87F4551-10F7-4092-90C6-2E2F2124AA72}"/>
                </a:ext>
              </a:extLst>
            </p:cNvPr>
            <p:cNvSpPr/>
            <p:nvPr/>
          </p:nvSpPr>
          <p:spPr>
            <a:xfrm>
              <a:off x="0" y="684360"/>
              <a:ext cx="12192480" cy="70200"/>
            </a:xfrm>
            <a:prstGeom prst="rect">
              <a:avLst/>
            </a:prstGeom>
            <a:blipFill rotWithShape="0">
              <a:blip r:embed="rId3" cstate="print"/>
              <a:tile/>
            </a:blipFill>
            <a:ln w="9360">
              <a:solidFill>
                <a:srgbClr val="007FFE"/>
              </a:solidFill>
              <a:round/>
            </a:ln>
          </p:spPr>
          <p:style>
            <a:lnRef idx="0">
              <a:scrgbClr r="0" g="0" b="0"/>
            </a:lnRef>
            <a:fillRef idx="0">
              <a:scrgbClr r="0" g="0" b="0"/>
            </a:fillRef>
            <a:effectRef idx="0">
              <a:scrgbClr r="0" g="0" b="0"/>
            </a:effectRef>
            <a:fontRef idx="minor"/>
          </p:style>
        </p:sp>
        <p:sp>
          <p:nvSpPr>
            <p:cNvPr id="12" name="CustomShape 2">
              <a:extLst>
                <a:ext uri="{FF2B5EF4-FFF2-40B4-BE49-F238E27FC236}">
                  <a16:creationId xmlns:a16="http://schemas.microsoft.com/office/drawing/2014/main" xmlns="" id="{8DB2C2BF-6412-4877-AC6B-99717111DB39}"/>
                </a:ext>
              </a:extLst>
            </p:cNvPr>
            <p:cNvSpPr/>
            <p:nvPr/>
          </p:nvSpPr>
          <p:spPr>
            <a:xfrm>
              <a:off x="0" y="144360"/>
              <a:ext cx="12192480" cy="538920"/>
            </a:xfrm>
            <a:prstGeom prst="rect">
              <a:avLst/>
            </a:prstGeom>
            <a:solidFill>
              <a:srgbClr val="0000DC"/>
            </a:solidFill>
            <a:ln w="9360">
              <a:solidFill>
                <a:srgbClr val="3465A4"/>
              </a:solidFill>
              <a:round/>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93000"/>
                </a:lnSpc>
              </a:pPr>
              <a:r>
                <a:rPr lang="fr-FR" sz="1800" b="1" u="sng" strike="noStrike" spc="-1" dirty="0">
                  <a:solidFill>
                    <a:srgbClr val="FFF200"/>
                  </a:solidFill>
                  <a:uFillTx/>
                  <a:latin typeface="Arial"/>
                  <a:ea typeface="DejaVu Sans"/>
                </a:rPr>
                <a:t>Atelier de travail</a:t>
              </a:r>
              <a:r>
                <a:rPr lang="fr-FR" sz="1800" b="1" strike="noStrike" spc="-1" dirty="0">
                  <a:solidFill>
                    <a:srgbClr val="FFF200"/>
                  </a:solidFill>
                  <a:latin typeface="Arial"/>
                  <a:ea typeface="DejaVu Sans"/>
                </a:rPr>
                <a:t>:	Présentation globale du système éducatif de la Finlande</a:t>
              </a:r>
              <a:endParaRPr lang="fr-FR" sz="1800" b="0" strike="noStrike" spc="-1" dirty="0">
                <a:latin typeface="Arial"/>
              </a:endParaRPr>
            </a:p>
          </p:txBody>
        </p:sp>
        <p:pic>
          <p:nvPicPr>
            <p:cNvPr id="13" name="Picture 4">
              <a:extLst>
                <a:ext uri="{FF2B5EF4-FFF2-40B4-BE49-F238E27FC236}">
                  <a16:creationId xmlns:a16="http://schemas.microsoft.com/office/drawing/2014/main" xmlns="" id="{B4AF08E1-B08A-4A06-A988-9B35C8280D93}"/>
                </a:ext>
              </a:extLst>
            </p:cNvPr>
            <p:cNvPicPr/>
            <p:nvPr/>
          </p:nvPicPr>
          <p:blipFill>
            <a:blip r:embed="rId4" cstate="print"/>
            <a:stretch/>
          </p:blipFill>
          <p:spPr>
            <a:xfrm>
              <a:off x="11088720" y="144360"/>
              <a:ext cx="975240" cy="683280"/>
            </a:xfrm>
            <a:prstGeom prst="rect">
              <a:avLst/>
            </a:prstGeom>
            <a:ln>
              <a:noFill/>
            </a:ln>
          </p:spPr>
        </p:pic>
        <p:pic>
          <p:nvPicPr>
            <p:cNvPr id="14" name="Picture 7">
              <a:extLst>
                <a:ext uri="{FF2B5EF4-FFF2-40B4-BE49-F238E27FC236}">
                  <a16:creationId xmlns:a16="http://schemas.microsoft.com/office/drawing/2014/main" xmlns="" id="{8AD6D833-0947-4757-B9A4-BA5511FED3DF}"/>
                </a:ext>
              </a:extLst>
            </p:cNvPr>
            <p:cNvPicPr/>
            <p:nvPr/>
          </p:nvPicPr>
          <p:blipFill>
            <a:blip r:embed="rId5" cstate="print"/>
            <a:stretch/>
          </p:blipFill>
          <p:spPr>
            <a:xfrm>
              <a:off x="468000" y="216000"/>
              <a:ext cx="790920" cy="430560"/>
            </a:xfrm>
            <a:prstGeom prst="rect">
              <a:avLst/>
            </a:prstGeom>
            <a:ln>
              <a:noFill/>
            </a:ln>
          </p:spPr>
        </p:pic>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fill="hold" nodeType="clickEffect">
                                  <p:stCondLst>
                                    <p:cond delay="0"/>
                                  </p:stCondLst>
                                  <p:childTnLst>
                                    <p:set>
                                      <p:cBhvr>
                                        <p:cTn id="10" dur="1" fill="hold">
                                          <p:stCondLst>
                                            <p:cond delay="0"/>
                                          </p:stCondLst>
                                        </p:cTn>
                                        <p:tgtEl>
                                          <p:spTgt spid="149"/>
                                        </p:tgtEl>
                                        <p:attrNameLst>
                                          <p:attrName>style.visibility</p:attrName>
                                        </p:attrNameLst>
                                      </p:cBhvr>
                                      <p:to>
                                        <p:strVal val="visible"/>
                                      </p:to>
                                    </p:set>
                                    <p:anim calcmode="lin" valueType="num">
                                      <p:cBhvr additive="repl">
                                        <p:cTn id="11" dur="1000" fill="hold"/>
                                        <p:tgtEl>
                                          <p:spTgt spid="149"/>
                                        </p:tgtEl>
                                        <p:attrNameLst>
                                          <p:attrName>ppt_w</p:attrName>
                                        </p:attrNameLst>
                                      </p:cBhvr>
                                      <p:tavLst>
                                        <p:tav tm="0">
                                          <p:val>
                                            <p:fltVal val="0"/>
                                          </p:val>
                                        </p:tav>
                                        <p:tav tm="100000">
                                          <p:val>
                                            <p:strVal val="#ppt_w"/>
                                          </p:val>
                                        </p:tav>
                                      </p:tavLst>
                                    </p:anim>
                                    <p:anim calcmode="lin" valueType="num">
                                      <p:cBhvr additive="repl">
                                        <p:cTn id="12" dur="1000" fill="hold"/>
                                        <p:tgtEl>
                                          <p:spTgt spid="149"/>
                                        </p:tgtEl>
                                        <p:attrNameLst>
                                          <p:attrName>ppt_h</p:attrName>
                                        </p:attrNameLst>
                                      </p:cBhvr>
                                      <p:tavLst>
                                        <p:tav tm="0">
                                          <p:val>
                                            <p:fltVal val="0"/>
                                          </p:val>
                                        </p:tav>
                                        <p:tav tm="100000">
                                          <p:val>
                                            <p:strVal val="#ppt_h"/>
                                          </p:val>
                                        </p:tav>
                                      </p:tavLst>
                                    </p:anim>
                                    <p:anim calcmode="lin" valueType="num">
                                      <p:cBhvr additive="repl">
                                        <p:cTn id="13" dur="1000" fill="hold"/>
                                        <p:tgtEl>
                                          <p:spTgt spid="149"/>
                                        </p:tgtEl>
                                        <p:attrNameLst>
                                          <p:attrName>r</p:attrName>
                                        </p:attrNameLst>
                                      </p:cBhvr>
                                      <p:tavLst>
                                        <p:tav tm="0">
                                          <p:val>
                                            <p:strVal val="90"/>
                                          </p:val>
                                        </p:tav>
                                        <p:tav tm="100000">
                                          <p:val>
                                            <p:strVal val="0"/>
                                          </p:val>
                                        </p:tav>
                                      </p:tavLst>
                                    </p:anim>
                                    <p:animEffect transition="in" filter="fade">
                                      <p:cBhvr additive="repl">
                                        <p:cTn id="14" dur="1000"/>
                                        <p:tgtEl>
                                          <p:spTgt spid="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TotalTime>
  <Words>1887</Words>
  <Application>Microsoft Office PowerPoint</Application>
  <PresentationFormat>Personnalisé</PresentationFormat>
  <Paragraphs>277</Paragraphs>
  <Slides>28</Slides>
  <Notes>27</Notes>
  <HiddenSlides>1</HiddenSlides>
  <MMClips>0</MMClips>
  <ScaleCrop>false</ScaleCrop>
  <HeadingPairs>
    <vt:vector size="4" baseType="variant">
      <vt:variant>
        <vt:lpstr>Thème</vt:lpstr>
      </vt:variant>
      <vt:variant>
        <vt:i4>2</vt:i4>
      </vt:variant>
      <vt:variant>
        <vt:lpstr>Titres des diapositives</vt:lpstr>
      </vt:variant>
      <vt:variant>
        <vt:i4>28</vt:i4>
      </vt:variant>
    </vt:vector>
  </HeadingPairs>
  <TitlesOfParts>
    <vt:vector size="30" baseType="lpstr">
      <vt:lpstr>Office Theme</vt:lpstr>
      <vt:lpstr>Office Theme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velkacem</dc:creator>
  <cp:lastModifiedBy>Admin</cp:lastModifiedBy>
  <cp:revision>149</cp:revision>
  <dcterms:modified xsi:type="dcterms:W3CDTF">2018-08-07T03:35:57Z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1</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27</vt:i4>
  </property>
  <property fmtid="{D5CDD505-2E9C-101B-9397-08002B2CF9AE}" pid="8" name="PresentationFormat">
    <vt:lpwstr>Personnalisé</vt:lpwstr>
  </property>
  <property fmtid="{D5CDD505-2E9C-101B-9397-08002B2CF9AE}" pid="9" name="ScaleCrop">
    <vt:bool>false</vt:bool>
  </property>
  <property fmtid="{D5CDD505-2E9C-101B-9397-08002B2CF9AE}" pid="10" name="ShareDoc">
    <vt:bool>false</vt:bool>
  </property>
  <property fmtid="{D5CDD505-2E9C-101B-9397-08002B2CF9AE}" pid="11" name="Slides">
    <vt:i4>27</vt:i4>
  </property>
</Properties>
</file>